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sldIdLst>
    <p:sldId id="257" r:id="rId5"/>
    <p:sldId id="256" r:id="rId6"/>
    <p:sldId id="258" r:id="rId7"/>
    <p:sldId id="259" r:id="rId8"/>
    <p:sldId id="273" r:id="rId9"/>
    <p:sldId id="275" r:id="rId10"/>
    <p:sldId id="262" r:id="rId11"/>
    <p:sldId id="263" r:id="rId12"/>
    <p:sldId id="264" r:id="rId13"/>
    <p:sldId id="265" r:id="rId14"/>
    <p:sldId id="266" r:id="rId15"/>
    <p:sldId id="267" r:id="rId16"/>
    <p:sldId id="268" r:id="rId17"/>
    <p:sldId id="274" r:id="rId18"/>
    <p:sldId id="269" r:id="rId19"/>
    <p:sldId id="270" r:id="rId20"/>
    <p:sldId id="271" r:id="rId21"/>
    <p:sldId id="276" r:id="rId22"/>
    <p:sldId id="277" r:id="rId23"/>
    <p:sldId id="278" r:id="rId24"/>
    <p:sldId id="279" r:id="rId25"/>
    <p:sldId id="280" r:id="rId26"/>
    <p:sldId id="281" r:id="rId27"/>
    <p:sldId id="282" r:id="rId28"/>
    <p:sldId id="285" r:id="rId29"/>
    <p:sldId id="284" r:id="rId30"/>
    <p:sldId id="286"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EA277-74A2-4D75-0A26-8890990F2C72}" v="244" dt="2022-04-20T15:29:36.874"/>
    <p1510:client id="{1011D1AD-626A-42EA-8CD2-6FA89EE89D48}" v="110" dt="2022-04-07T03:56:14.856"/>
    <p1510:client id="{3C5B6D25-505E-CD07-61B8-B40ED5F4EC16}" v="20" dt="2022-04-07T02:37:41.547"/>
    <p1510:client id="{645F2B46-5559-DD42-919F-DC6699F6D363}" v="2196" dt="2022-04-07T03:35:51.987"/>
    <p1510:client id="{B4EE221E-8CBA-4F85-352B-38279CD6161F}" v="795" dt="2022-04-20T16:46:55.775"/>
    <p1510:client id="{C5941DC5-04F7-486F-8757-2E9A02D2EB13}" v="241" dt="2022-04-20T02:17:35.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ssa, Alexa M." userId="S::manssaa@my.erau.edu::28778a7f-7999-4b6a-b399-afcdf7cfc313" providerId="AD" clId="Web-{0CDEA277-74A2-4D75-0A26-8890990F2C72}"/>
    <pc:docChg chg="modSld sldOrd">
      <pc:chgData name="Manssa, Alexa M." userId="S::manssaa@my.erau.edu::28778a7f-7999-4b6a-b399-afcdf7cfc313" providerId="AD" clId="Web-{0CDEA277-74A2-4D75-0A26-8890990F2C72}" dt="2022-04-20T15:29:36.108" v="105" actId="20577"/>
      <pc:docMkLst>
        <pc:docMk/>
      </pc:docMkLst>
      <pc:sldChg chg="modSp">
        <pc:chgData name="Manssa, Alexa M." userId="S::manssaa@my.erau.edu::28778a7f-7999-4b6a-b399-afcdf7cfc313" providerId="AD" clId="Web-{0CDEA277-74A2-4D75-0A26-8890990F2C72}" dt="2022-04-20T15:23:17.409" v="43" actId="20577"/>
        <pc:sldMkLst>
          <pc:docMk/>
          <pc:sldMk cId="3678202513" sldId="262"/>
        </pc:sldMkLst>
        <pc:spChg chg="mod">
          <ac:chgData name="Manssa, Alexa M." userId="S::manssaa@my.erau.edu::28778a7f-7999-4b6a-b399-afcdf7cfc313" providerId="AD" clId="Web-{0CDEA277-74A2-4D75-0A26-8890990F2C72}" dt="2022-04-20T15:23:17.409" v="43" actId="20577"/>
          <ac:spMkLst>
            <pc:docMk/>
            <pc:sldMk cId="3678202513" sldId="262"/>
            <ac:spMk id="5" creationId="{B35CA98A-9510-408E-80D4-CC56FFB36840}"/>
          </ac:spMkLst>
        </pc:spChg>
      </pc:sldChg>
      <pc:sldChg chg="modSp">
        <pc:chgData name="Manssa, Alexa M." userId="S::manssaa@my.erau.edu::28778a7f-7999-4b6a-b399-afcdf7cfc313" providerId="AD" clId="Web-{0CDEA277-74A2-4D75-0A26-8890990F2C72}" dt="2022-04-20T15:28:56.872" v="80" actId="20577"/>
        <pc:sldMkLst>
          <pc:docMk/>
          <pc:sldMk cId="3189063631" sldId="266"/>
        </pc:sldMkLst>
        <pc:spChg chg="mod">
          <ac:chgData name="Manssa, Alexa M." userId="S::manssaa@my.erau.edu::28778a7f-7999-4b6a-b399-afcdf7cfc313" providerId="AD" clId="Web-{0CDEA277-74A2-4D75-0A26-8890990F2C72}" dt="2022-04-20T15:26:45.150" v="63" actId="20577"/>
          <ac:spMkLst>
            <pc:docMk/>
            <pc:sldMk cId="3189063631" sldId="266"/>
            <ac:spMk id="4" creationId="{00314B18-189D-4F93-9F02-969FD0F7911F}"/>
          </ac:spMkLst>
        </pc:spChg>
        <pc:spChg chg="mod">
          <ac:chgData name="Manssa, Alexa M." userId="S::manssaa@my.erau.edu::28778a7f-7999-4b6a-b399-afcdf7cfc313" providerId="AD" clId="Web-{0CDEA277-74A2-4D75-0A26-8890990F2C72}" dt="2022-04-20T15:28:56.872" v="80" actId="20577"/>
          <ac:spMkLst>
            <pc:docMk/>
            <pc:sldMk cId="3189063631" sldId="266"/>
            <ac:spMk id="5" creationId="{7373EE61-3ED5-4700-A8FC-BFA1FB937BAB}"/>
          </ac:spMkLst>
        </pc:spChg>
      </pc:sldChg>
      <pc:sldChg chg="modSp">
        <pc:chgData name="Manssa, Alexa M." userId="S::manssaa@my.erau.edu::28778a7f-7999-4b6a-b399-afcdf7cfc313" providerId="AD" clId="Web-{0CDEA277-74A2-4D75-0A26-8890990F2C72}" dt="2022-04-20T15:29:06.279" v="92" actId="20577"/>
        <pc:sldMkLst>
          <pc:docMk/>
          <pc:sldMk cId="1625309511" sldId="267"/>
        </pc:sldMkLst>
        <pc:spChg chg="mod">
          <ac:chgData name="Manssa, Alexa M." userId="S::manssaa@my.erau.edu::28778a7f-7999-4b6a-b399-afcdf7cfc313" providerId="AD" clId="Web-{0CDEA277-74A2-4D75-0A26-8890990F2C72}" dt="2022-04-20T15:29:06.279" v="92" actId="20577"/>
          <ac:spMkLst>
            <pc:docMk/>
            <pc:sldMk cId="1625309511" sldId="267"/>
            <ac:spMk id="5" creationId="{59CABDDE-6B88-49B6-8253-57B2BF11FBE2}"/>
          </ac:spMkLst>
        </pc:spChg>
      </pc:sldChg>
      <pc:sldChg chg="modSp">
        <pc:chgData name="Manssa, Alexa M." userId="S::manssaa@my.erau.edu::28778a7f-7999-4b6a-b399-afcdf7cfc313" providerId="AD" clId="Web-{0CDEA277-74A2-4D75-0A26-8890990F2C72}" dt="2022-04-20T15:29:13.998" v="98" actId="20577"/>
        <pc:sldMkLst>
          <pc:docMk/>
          <pc:sldMk cId="1743004276" sldId="268"/>
        </pc:sldMkLst>
        <pc:spChg chg="mod">
          <ac:chgData name="Manssa, Alexa M." userId="S::manssaa@my.erau.edu::28778a7f-7999-4b6a-b399-afcdf7cfc313" providerId="AD" clId="Web-{0CDEA277-74A2-4D75-0A26-8890990F2C72}" dt="2022-04-20T15:29:13.998" v="98" actId="20577"/>
          <ac:spMkLst>
            <pc:docMk/>
            <pc:sldMk cId="1743004276" sldId="268"/>
            <ac:spMk id="5" creationId="{ABD3A3F4-42AD-42D5-B68C-A6B38EDB19ED}"/>
          </ac:spMkLst>
        </pc:spChg>
      </pc:sldChg>
      <pc:sldChg chg="modSp">
        <pc:chgData name="Manssa, Alexa M." userId="S::manssaa@my.erau.edu::28778a7f-7999-4b6a-b399-afcdf7cfc313" providerId="AD" clId="Web-{0CDEA277-74A2-4D75-0A26-8890990F2C72}" dt="2022-04-20T15:17:21.757" v="5" actId="20577"/>
        <pc:sldMkLst>
          <pc:docMk/>
          <pc:sldMk cId="3079928541" sldId="273"/>
        </pc:sldMkLst>
        <pc:spChg chg="mod">
          <ac:chgData name="Manssa, Alexa M." userId="S::manssaa@my.erau.edu::28778a7f-7999-4b6a-b399-afcdf7cfc313" providerId="AD" clId="Web-{0CDEA277-74A2-4D75-0A26-8890990F2C72}" dt="2022-04-20T15:17:21.757" v="5" actId="20577"/>
          <ac:spMkLst>
            <pc:docMk/>
            <pc:sldMk cId="3079928541" sldId="273"/>
            <ac:spMk id="5" creationId="{2AF6DF35-7F3E-42AE-9830-87EA9AC145B5}"/>
          </ac:spMkLst>
        </pc:spChg>
      </pc:sldChg>
      <pc:sldChg chg="modSp ord">
        <pc:chgData name="Manssa, Alexa M." userId="S::manssaa@my.erau.edu::28778a7f-7999-4b6a-b399-afcdf7cfc313" providerId="AD" clId="Web-{0CDEA277-74A2-4D75-0A26-8890990F2C72}" dt="2022-04-20T15:23:02.299" v="25"/>
        <pc:sldMkLst>
          <pc:docMk/>
          <pc:sldMk cId="2212628835" sldId="274"/>
        </pc:sldMkLst>
        <pc:spChg chg="mod">
          <ac:chgData name="Manssa, Alexa M." userId="S::manssaa@my.erau.edu::28778a7f-7999-4b6a-b399-afcdf7cfc313" providerId="AD" clId="Web-{0CDEA277-74A2-4D75-0A26-8890990F2C72}" dt="2022-04-20T15:21:36.281" v="23" actId="20577"/>
          <ac:spMkLst>
            <pc:docMk/>
            <pc:sldMk cId="2212628835" sldId="274"/>
            <ac:spMk id="5" creationId="{2AF6DF35-7F3E-42AE-9830-87EA9AC145B5}"/>
          </ac:spMkLst>
        </pc:spChg>
      </pc:sldChg>
      <pc:sldChg chg="modSp">
        <pc:chgData name="Manssa, Alexa M." userId="S::manssaa@my.erau.edu::28778a7f-7999-4b6a-b399-afcdf7cfc313" providerId="AD" clId="Web-{0CDEA277-74A2-4D75-0A26-8890990F2C72}" dt="2022-04-20T15:17:34.477" v="11" actId="20577"/>
        <pc:sldMkLst>
          <pc:docMk/>
          <pc:sldMk cId="3301313259" sldId="275"/>
        </pc:sldMkLst>
        <pc:spChg chg="mod">
          <ac:chgData name="Manssa, Alexa M." userId="S::manssaa@my.erau.edu::28778a7f-7999-4b6a-b399-afcdf7cfc313" providerId="AD" clId="Web-{0CDEA277-74A2-4D75-0A26-8890990F2C72}" dt="2022-04-20T15:17:34.477" v="11" actId="20577"/>
          <ac:spMkLst>
            <pc:docMk/>
            <pc:sldMk cId="3301313259" sldId="275"/>
            <ac:spMk id="5" creationId="{2AF6DF35-7F3E-42AE-9830-87EA9AC145B5}"/>
          </ac:spMkLst>
        </pc:spChg>
      </pc:sldChg>
      <pc:sldChg chg="modSp">
        <pc:chgData name="Manssa, Alexa M." userId="S::manssaa@my.erau.edu::28778a7f-7999-4b6a-b399-afcdf7cfc313" providerId="AD" clId="Web-{0CDEA277-74A2-4D75-0A26-8890990F2C72}" dt="2022-04-20T15:27:07.603" v="73" actId="20577"/>
        <pc:sldMkLst>
          <pc:docMk/>
          <pc:sldMk cId="2094476851" sldId="276"/>
        </pc:sldMkLst>
        <pc:spChg chg="mod">
          <ac:chgData name="Manssa, Alexa M." userId="S::manssaa@my.erau.edu::28778a7f-7999-4b6a-b399-afcdf7cfc313" providerId="AD" clId="Web-{0CDEA277-74A2-4D75-0A26-8890990F2C72}" dt="2022-04-20T15:27:07.603" v="73" actId="20577"/>
          <ac:spMkLst>
            <pc:docMk/>
            <pc:sldMk cId="2094476851" sldId="276"/>
            <ac:spMk id="5" creationId="{06D15F4F-5D46-481C-8FDA-BE881872A454}"/>
          </ac:spMkLst>
        </pc:spChg>
      </pc:sldChg>
      <pc:sldChg chg="modSp">
        <pc:chgData name="Manssa, Alexa M." userId="S::manssaa@my.erau.edu::28778a7f-7999-4b6a-b399-afcdf7cfc313" providerId="AD" clId="Web-{0CDEA277-74A2-4D75-0A26-8890990F2C72}" dt="2022-04-20T15:29:36.108" v="105" actId="20577"/>
        <pc:sldMkLst>
          <pc:docMk/>
          <pc:sldMk cId="551393516" sldId="279"/>
        </pc:sldMkLst>
        <pc:spChg chg="mod">
          <ac:chgData name="Manssa, Alexa M." userId="S::manssaa@my.erau.edu::28778a7f-7999-4b6a-b399-afcdf7cfc313" providerId="AD" clId="Web-{0CDEA277-74A2-4D75-0A26-8890990F2C72}" dt="2022-04-20T15:29:36.108" v="105" actId="20577"/>
          <ac:spMkLst>
            <pc:docMk/>
            <pc:sldMk cId="551393516" sldId="279"/>
            <ac:spMk id="5" creationId="{06D15F4F-5D46-481C-8FDA-BE881872A454}"/>
          </ac:spMkLst>
        </pc:spChg>
      </pc:sldChg>
      <pc:sldChg chg="modSp">
        <pc:chgData name="Manssa, Alexa M." userId="S::manssaa@my.erau.edu::28778a7f-7999-4b6a-b399-afcdf7cfc313" providerId="AD" clId="Web-{0CDEA277-74A2-4D75-0A26-8890990F2C72}" dt="2022-04-20T15:24:37.896" v="60" actId="20577"/>
        <pc:sldMkLst>
          <pc:docMk/>
          <pc:sldMk cId="4052732108" sldId="286"/>
        </pc:sldMkLst>
        <pc:spChg chg="mod">
          <ac:chgData name="Manssa, Alexa M." userId="S::manssaa@my.erau.edu::28778a7f-7999-4b6a-b399-afcdf7cfc313" providerId="AD" clId="Web-{0CDEA277-74A2-4D75-0A26-8890990F2C72}" dt="2022-04-20T15:24:37.896" v="60" actId="20577"/>
          <ac:spMkLst>
            <pc:docMk/>
            <pc:sldMk cId="4052732108" sldId="286"/>
            <ac:spMk id="5" creationId="{06D15F4F-5D46-481C-8FDA-BE881872A454}"/>
          </ac:spMkLst>
        </pc:spChg>
      </pc:sldChg>
    </pc:docChg>
  </pc:docChgLst>
  <pc:docChgLst>
    <pc:chgData name="Alamos, Leila I." userId="S::alamosl@my.erau.edu::53b10bdd-abee-4682-8064-d9dd6bfdaa6f" providerId="AD" clId="Web-{B4EE221E-8CBA-4F85-352B-38279CD6161F}"/>
    <pc:docChg chg="addSld delSld modSld">
      <pc:chgData name="Alamos, Leila I." userId="S::alamosl@my.erau.edu::53b10bdd-abee-4682-8064-d9dd6bfdaa6f" providerId="AD" clId="Web-{B4EE221E-8CBA-4F85-352B-38279CD6161F}" dt="2022-04-20T16:46:55.775" v="431" actId="20577"/>
      <pc:docMkLst>
        <pc:docMk/>
      </pc:docMkLst>
      <pc:sldChg chg="new del">
        <pc:chgData name="Alamos, Leila I." userId="S::alamosl@my.erau.edu::53b10bdd-abee-4682-8064-d9dd6bfdaa6f" providerId="AD" clId="Web-{B4EE221E-8CBA-4F85-352B-38279CD6161F}" dt="2022-04-20T01:42:46.003" v="4"/>
        <pc:sldMkLst>
          <pc:docMk/>
          <pc:sldMk cId="202217977" sldId="283"/>
        </pc:sldMkLst>
      </pc:sldChg>
      <pc:sldChg chg="new del">
        <pc:chgData name="Alamos, Leila I." userId="S::alamosl@my.erau.edu::53b10bdd-abee-4682-8064-d9dd6bfdaa6f" providerId="AD" clId="Web-{B4EE221E-8CBA-4F85-352B-38279CD6161F}" dt="2022-04-20T01:42:15.532" v="1"/>
        <pc:sldMkLst>
          <pc:docMk/>
          <pc:sldMk cId="1389336795" sldId="283"/>
        </pc:sldMkLst>
      </pc:sldChg>
      <pc:sldChg chg="new del">
        <pc:chgData name="Alamos, Leila I." userId="S::alamosl@my.erau.edu::53b10bdd-abee-4682-8064-d9dd6bfdaa6f" providerId="AD" clId="Web-{B4EE221E-8CBA-4F85-352B-38279CD6161F}" dt="2022-04-20T01:43:38.944" v="9"/>
        <pc:sldMkLst>
          <pc:docMk/>
          <pc:sldMk cId="2234609803" sldId="283"/>
        </pc:sldMkLst>
      </pc:sldChg>
      <pc:sldChg chg="addSp modSp add replId">
        <pc:chgData name="Alamos, Leila I." userId="S::alamosl@my.erau.edu::53b10bdd-abee-4682-8064-d9dd6bfdaa6f" providerId="AD" clId="Web-{B4EE221E-8CBA-4F85-352B-38279CD6161F}" dt="2022-04-20T16:46:55.775" v="431" actId="20577"/>
        <pc:sldMkLst>
          <pc:docMk/>
          <pc:sldMk cId="2156164708" sldId="284"/>
        </pc:sldMkLst>
        <pc:spChg chg="mod">
          <ac:chgData name="Alamos, Leila I." userId="S::alamosl@my.erau.edu::53b10bdd-abee-4682-8064-d9dd6bfdaa6f" providerId="AD" clId="Web-{B4EE221E-8CBA-4F85-352B-38279CD6161F}" dt="2022-04-20T01:47:17.285" v="170" actId="20577"/>
          <ac:spMkLst>
            <pc:docMk/>
            <pc:sldMk cId="2156164708" sldId="284"/>
            <ac:spMk id="2" creationId="{2DCEE67C-D44A-4C92-B96E-661363340465}"/>
          </ac:spMkLst>
        </pc:spChg>
        <pc:spChg chg="mod">
          <ac:chgData name="Alamos, Leila I." userId="S::alamosl@my.erau.edu::53b10bdd-abee-4682-8064-d9dd6bfdaa6f" providerId="AD" clId="Web-{B4EE221E-8CBA-4F85-352B-38279CD6161F}" dt="2022-04-20T16:46:55.775" v="431" actId="20577"/>
          <ac:spMkLst>
            <pc:docMk/>
            <pc:sldMk cId="2156164708" sldId="284"/>
            <ac:spMk id="3" creationId="{B05A2186-7799-459F-882D-5172F3B8239A}"/>
          </ac:spMkLst>
        </pc:spChg>
        <pc:spChg chg="mod">
          <ac:chgData name="Alamos, Leila I." userId="S::alamosl@my.erau.edu::53b10bdd-abee-4682-8064-d9dd6bfdaa6f" providerId="AD" clId="Web-{B4EE221E-8CBA-4F85-352B-38279CD6161F}" dt="2022-04-20T01:44:23.462" v="51" actId="20577"/>
          <ac:spMkLst>
            <pc:docMk/>
            <pc:sldMk cId="2156164708" sldId="284"/>
            <ac:spMk id="5" creationId="{06D15F4F-5D46-481C-8FDA-BE881872A454}"/>
          </ac:spMkLst>
        </pc:spChg>
        <pc:picChg chg="add mod">
          <ac:chgData name="Alamos, Leila I." userId="S::alamosl@my.erau.edu::53b10bdd-abee-4682-8064-d9dd6bfdaa6f" providerId="AD" clId="Web-{B4EE221E-8CBA-4F85-352B-38279CD6161F}" dt="2022-04-20T05:23:26.307" v="201" actId="1076"/>
          <ac:picMkLst>
            <pc:docMk/>
            <pc:sldMk cId="2156164708" sldId="284"/>
            <ac:picMk id="4" creationId="{E0A00995-9093-FA44-A69C-F7441BAA906B}"/>
          </ac:picMkLst>
        </pc:picChg>
      </pc:sldChg>
      <pc:sldChg chg="add del replId">
        <pc:chgData name="Alamos, Leila I." userId="S::alamosl@my.erau.edu::53b10bdd-abee-4682-8064-d9dd6bfdaa6f" providerId="AD" clId="Web-{B4EE221E-8CBA-4F85-352B-38279CD6161F}" dt="2022-04-20T01:42:52.238" v="5"/>
        <pc:sldMkLst>
          <pc:docMk/>
          <pc:sldMk cId="3591296430" sldId="284"/>
        </pc:sldMkLst>
      </pc:sldChg>
      <pc:sldChg chg="addSp modSp add replId">
        <pc:chgData name="Alamos, Leila I." userId="S::alamosl@my.erau.edu::53b10bdd-abee-4682-8064-d9dd6bfdaa6f" providerId="AD" clId="Web-{B4EE221E-8CBA-4F85-352B-38279CD6161F}" dt="2022-04-20T14:34:21.350" v="337" actId="20577"/>
        <pc:sldMkLst>
          <pc:docMk/>
          <pc:sldMk cId="1420152646" sldId="285"/>
        </pc:sldMkLst>
        <pc:spChg chg="mod">
          <ac:chgData name="Alamos, Leila I." userId="S::alamosl@my.erau.edu::53b10bdd-abee-4682-8064-d9dd6bfdaa6f" providerId="AD" clId="Web-{B4EE221E-8CBA-4F85-352B-38279CD6161F}" dt="2022-04-20T01:46:57.112" v="134" actId="20577"/>
          <ac:spMkLst>
            <pc:docMk/>
            <pc:sldMk cId="1420152646" sldId="285"/>
            <ac:spMk id="2" creationId="{2DCEE67C-D44A-4C92-B96E-661363340465}"/>
          </ac:spMkLst>
        </pc:spChg>
        <pc:spChg chg="mod">
          <ac:chgData name="Alamos, Leila I." userId="S::alamosl@my.erau.edu::53b10bdd-abee-4682-8064-d9dd6bfdaa6f" providerId="AD" clId="Web-{B4EE221E-8CBA-4F85-352B-38279CD6161F}" dt="2022-04-20T14:34:21.350" v="337" actId="20577"/>
          <ac:spMkLst>
            <pc:docMk/>
            <pc:sldMk cId="1420152646" sldId="285"/>
            <ac:spMk id="3" creationId="{B05A2186-7799-459F-882D-5172F3B8239A}"/>
          </ac:spMkLst>
        </pc:spChg>
        <pc:spChg chg="mod">
          <ac:chgData name="Alamos, Leila I." userId="S::alamosl@my.erau.edu::53b10bdd-abee-4682-8064-d9dd6bfdaa6f" providerId="AD" clId="Web-{B4EE221E-8CBA-4F85-352B-38279CD6161F}" dt="2022-04-20T14:24:42.459" v="310" actId="20577"/>
          <ac:spMkLst>
            <pc:docMk/>
            <pc:sldMk cId="1420152646" sldId="285"/>
            <ac:spMk id="5" creationId="{06D15F4F-5D46-481C-8FDA-BE881872A454}"/>
          </ac:spMkLst>
        </pc:spChg>
        <pc:picChg chg="add mod">
          <ac:chgData name="Alamos, Leila I." userId="S::alamosl@my.erau.edu::53b10bdd-abee-4682-8064-d9dd6bfdaa6f" providerId="AD" clId="Web-{B4EE221E-8CBA-4F85-352B-38279CD6161F}" dt="2022-04-20T05:25:00.793" v="212" actId="1076"/>
          <ac:picMkLst>
            <pc:docMk/>
            <pc:sldMk cId="1420152646" sldId="285"/>
            <ac:picMk id="4" creationId="{02133DB8-7013-FB14-2AA4-EF1475F1D10E}"/>
          </ac:picMkLst>
        </pc:picChg>
      </pc:sldChg>
    </pc:docChg>
  </pc:docChgLst>
  <pc:docChgLst>
    <pc:chgData name="Hanrahan, Ryan S." userId="2dc14b18-8de9-4eb3-aa91-21b905ca0671" providerId="ADAL" clId="{1011D1AD-626A-42EA-8CD2-6FA89EE89D48}"/>
    <pc:docChg chg="modSld">
      <pc:chgData name="Hanrahan, Ryan S." userId="2dc14b18-8de9-4eb3-aa91-21b905ca0671" providerId="ADAL" clId="{1011D1AD-626A-42EA-8CD2-6FA89EE89D48}" dt="2022-04-07T03:56:14.856" v="109" actId="1076"/>
      <pc:docMkLst>
        <pc:docMk/>
      </pc:docMkLst>
      <pc:sldChg chg="addSp modSp mod">
        <pc:chgData name="Hanrahan, Ryan S." userId="2dc14b18-8de9-4eb3-aa91-21b905ca0671" providerId="ADAL" clId="{1011D1AD-626A-42EA-8CD2-6FA89EE89D48}" dt="2022-04-07T03:56:14.856" v="109" actId="1076"/>
        <pc:sldMkLst>
          <pc:docMk/>
          <pc:sldMk cId="20343563" sldId="277"/>
        </pc:sldMkLst>
        <pc:spChg chg="mod">
          <ac:chgData name="Hanrahan, Ryan S." userId="2dc14b18-8de9-4eb3-aa91-21b905ca0671" providerId="ADAL" clId="{1011D1AD-626A-42EA-8CD2-6FA89EE89D48}" dt="2022-04-07T03:51:51.183" v="108" actId="20577"/>
          <ac:spMkLst>
            <pc:docMk/>
            <pc:sldMk cId="20343563" sldId="277"/>
            <ac:spMk id="3" creationId="{B05A2186-7799-459F-882D-5172F3B8239A}"/>
          </ac:spMkLst>
        </pc:spChg>
        <pc:picChg chg="add mod">
          <ac:chgData name="Hanrahan, Ryan S." userId="2dc14b18-8de9-4eb3-aa91-21b905ca0671" providerId="ADAL" clId="{1011D1AD-626A-42EA-8CD2-6FA89EE89D48}" dt="2022-04-07T03:48:47.068" v="67" actId="1076"/>
          <ac:picMkLst>
            <pc:docMk/>
            <pc:sldMk cId="20343563" sldId="277"/>
            <ac:picMk id="6" creationId="{61590D3B-51C3-49A4-8B15-C8F4028EF67D}"/>
          </ac:picMkLst>
        </pc:picChg>
        <pc:picChg chg="add mod">
          <ac:chgData name="Hanrahan, Ryan S." userId="2dc14b18-8de9-4eb3-aa91-21b905ca0671" providerId="ADAL" clId="{1011D1AD-626A-42EA-8CD2-6FA89EE89D48}" dt="2022-04-07T03:56:14.856" v="109" actId="1076"/>
          <ac:picMkLst>
            <pc:docMk/>
            <pc:sldMk cId="20343563" sldId="277"/>
            <ac:picMk id="10" creationId="{3C7285A5-F2E5-4B4A-BF67-D9B7AF2338F9}"/>
          </ac:picMkLst>
        </pc:picChg>
        <pc:picChg chg="add mod">
          <ac:chgData name="Hanrahan, Ryan S." userId="2dc14b18-8de9-4eb3-aa91-21b905ca0671" providerId="ADAL" clId="{1011D1AD-626A-42EA-8CD2-6FA89EE89D48}" dt="2022-04-07T03:50:09.270" v="70" actId="1076"/>
          <ac:picMkLst>
            <pc:docMk/>
            <pc:sldMk cId="20343563" sldId="277"/>
            <ac:picMk id="14" creationId="{88565727-404B-442F-A0CD-979BEDF7E536}"/>
          </ac:picMkLst>
        </pc:picChg>
        <pc:picChg chg="add mod">
          <ac:chgData name="Hanrahan, Ryan S." userId="2dc14b18-8de9-4eb3-aa91-21b905ca0671" providerId="ADAL" clId="{1011D1AD-626A-42EA-8CD2-6FA89EE89D48}" dt="2022-04-07T03:48:44.347" v="66" actId="1076"/>
          <ac:picMkLst>
            <pc:docMk/>
            <pc:sldMk cId="20343563" sldId="277"/>
            <ac:picMk id="17" creationId="{2A36459D-A82D-4499-AFC2-45D5B1A69C3E}"/>
          </ac:picMkLst>
        </pc:picChg>
      </pc:sldChg>
    </pc:docChg>
  </pc:docChgLst>
  <pc:docChgLst>
    <pc:chgData name="Manssa, Alexa M." userId="S::manssaa@my.erau.edu::28778a7f-7999-4b6a-b399-afcdf7cfc313" providerId="AD" clId="Web-{3C5B6D25-505E-CD07-61B8-B40ED5F4EC16}"/>
    <pc:docChg chg="modSld">
      <pc:chgData name="Manssa, Alexa M." userId="S::manssaa@my.erau.edu::28778a7f-7999-4b6a-b399-afcdf7cfc313" providerId="AD" clId="Web-{3C5B6D25-505E-CD07-61B8-B40ED5F4EC16}" dt="2022-04-07T02:37:41.547" v="14" actId="20577"/>
      <pc:docMkLst>
        <pc:docMk/>
      </pc:docMkLst>
      <pc:sldChg chg="addSp delSp modSp">
        <pc:chgData name="Manssa, Alexa M." userId="S::manssaa@my.erau.edu::28778a7f-7999-4b6a-b399-afcdf7cfc313" providerId="AD" clId="Web-{3C5B6D25-505E-CD07-61B8-B40ED5F4EC16}" dt="2022-04-07T00:05:31.190" v="9" actId="1076"/>
        <pc:sldMkLst>
          <pc:docMk/>
          <pc:sldMk cId="3678202513" sldId="262"/>
        </pc:sldMkLst>
        <pc:spChg chg="mod">
          <ac:chgData name="Manssa, Alexa M." userId="S::manssaa@my.erau.edu::28778a7f-7999-4b6a-b399-afcdf7cfc313" providerId="AD" clId="Web-{3C5B6D25-505E-CD07-61B8-B40ED5F4EC16}" dt="2022-04-07T00:03:11.091" v="0" actId="20577"/>
          <ac:spMkLst>
            <pc:docMk/>
            <pc:sldMk cId="3678202513" sldId="262"/>
            <ac:spMk id="33" creationId="{D11FD952-FABB-4E1B-BE64-36872FF1B3CF}"/>
          </ac:spMkLst>
        </pc:spChg>
        <pc:grpChg chg="del">
          <ac:chgData name="Manssa, Alexa M." userId="S::manssaa@my.erau.edu::28778a7f-7999-4b6a-b399-afcdf7cfc313" providerId="AD" clId="Web-{3C5B6D25-505E-CD07-61B8-B40ED5F4EC16}" dt="2022-04-07T00:03:13.325" v="1"/>
          <ac:grpSpMkLst>
            <pc:docMk/>
            <pc:sldMk cId="3678202513" sldId="262"/>
            <ac:grpSpMk id="2" creationId="{051F5F3D-203B-4D26-B302-8923B0F73A88}"/>
          </ac:grpSpMkLst>
        </pc:grpChg>
        <pc:picChg chg="add mod">
          <ac:chgData name="Manssa, Alexa M." userId="S::manssaa@my.erau.edu::28778a7f-7999-4b6a-b399-afcdf7cfc313" providerId="AD" clId="Web-{3C5B6D25-505E-CD07-61B8-B40ED5F4EC16}" dt="2022-04-07T00:05:31.190" v="9" actId="1076"/>
          <ac:picMkLst>
            <pc:docMk/>
            <pc:sldMk cId="3678202513" sldId="262"/>
            <ac:picMk id="3" creationId="{7FE41B52-878E-6360-A1F7-D6BC8A522109}"/>
          </ac:picMkLst>
        </pc:picChg>
      </pc:sldChg>
      <pc:sldChg chg="modSp">
        <pc:chgData name="Manssa, Alexa M." userId="S::manssaa@my.erau.edu::28778a7f-7999-4b6a-b399-afcdf7cfc313" providerId="AD" clId="Web-{3C5B6D25-505E-CD07-61B8-B40ED5F4EC16}" dt="2022-04-07T02:36:54.140" v="12" actId="20577"/>
        <pc:sldMkLst>
          <pc:docMk/>
          <pc:sldMk cId="847502470" sldId="269"/>
        </pc:sldMkLst>
        <pc:spChg chg="mod">
          <ac:chgData name="Manssa, Alexa M." userId="S::manssaa@my.erau.edu::28778a7f-7999-4b6a-b399-afcdf7cfc313" providerId="AD" clId="Web-{3C5B6D25-505E-CD07-61B8-B40ED5F4EC16}" dt="2022-04-07T02:36:54.140" v="12" actId="20577"/>
          <ac:spMkLst>
            <pc:docMk/>
            <pc:sldMk cId="847502470" sldId="269"/>
            <ac:spMk id="3" creationId="{6C741AEE-8E5E-483E-8062-2D3352C4E0D0}"/>
          </ac:spMkLst>
        </pc:spChg>
      </pc:sldChg>
      <pc:sldChg chg="modSp">
        <pc:chgData name="Manssa, Alexa M." userId="S::manssaa@my.erau.edu::28778a7f-7999-4b6a-b399-afcdf7cfc313" providerId="AD" clId="Web-{3C5B6D25-505E-CD07-61B8-B40ED5F4EC16}" dt="2022-04-07T02:37:41.547" v="14" actId="20577"/>
        <pc:sldMkLst>
          <pc:docMk/>
          <pc:sldMk cId="4003822609" sldId="271"/>
        </pc:sldMkLst>
        <pc:spChg chg="mod">
          <ac:chgData name="Manssa, Alexa M." userId="S::manssaa@my.erau.edu::28778a7f-7999-4b6a-b399-afcdf7cfc313" providerId="AD" clId="Web-{3C5B6D25-505E-CD07-61B8-B40ED5F4EC16}" dt="2022-04-07T02:37:41.547" v="14" actId="20577"/>
          <ac:spMkLst>
            <pc:docMk/>
            <pc:sldMk cId="4003822609" sldId="271"/>
            <ac:spMk id="3" creationId="{B05A2186-7799-459F-882D-5172F3B8239A}"/>
          </ac:spMkLst>
        </pc:spChg>
      </pc:sldChg>
    </pc:docChg>
  </pc:docChgLst>
  <pc:docChgLst>
    <pc:chgData name="Valdez, Harley O." userId="S::valdezh@my.erau.edu::a2e45533-c292-4726-88d9-c2fb848436ab" providerId="AD" clId="Web-{645F2B46-5559-DD42-919F-DC6699F6D363}"/>
    <pc:docChg chg="addSld delSld modSld">
      <pc:chgData name="Valdez, Harley O." userId="S::valdezh@my.erau.edu::a2e45533-c292-4726-88d9-c2fb848436ab" providerId="AD" clId="Web-{645F2B46-5559-DD42-919F-DC6699F6D363}" dt="2022-04-07T03:35:47.893" v="1166" actId="20577"/>
      <pc:docMkLst>
        <pc:docMk/>
      </pc:docMkLst>
      <pc:sldChg chg="new del">
        <pc:chgData name="Valdez, Harley O." userId="S::valdezh@my.erau.edu::a2e45533-c292-4726-88d9-c2fb848436ab" providerId="AD" clId="Web-{645F2B46-5559-DD42-919F-DC6699F6D363}" dt="2022-04-07T01:51:23.492" v="1"/>
        <pc:sldMkLst>
          <pc:docMk/>
          <pc:sldMk cId="522718026" sldId="276"/>
        </pc:sldMkLst>
      </pc:sldChg>
      <pc:sldChg chg="modSp add replId">
        <pc:chgData name="Valdez, Harley O." userId="S::valdezh@my.erau.edu::a2e45533-c292-4726-88d9-c2fb848436ab" providerId="AD" clId="Web-{645F2B46-5559-DD42-919F-DC6699F6D363}" dt="2022-04-07T02:16:13.912" v="154" actId="20577"/>
        <pc:sldMkLst>
          <pc:docMk/>
          <pc:sldMk cId="2094476851" sldId="276"/>
        </pc:sldMkLst>
        <pc:spChg chg="mod">
          <ac:chgData name="Valdez, Harley O." userId="S::valdezh@my.erau.edu::a2e45533-c292-4726-88d9-c2fb848436ab" providerId="AD" clId="Web-{645F2B46-5559-DD42-919F-DC6699F6D363}" dt="2022-04-07T02:16:13.912" v="154" actId="20577"/>
          <ac:spMkLst>
            <pc:docMk/>
            <pc:sldMk cId="2094476851" sldId="276"/>
            <ac:spMk id="2" creationId="{2DCEE67C-D44A-4C92-B96E-661363340465}"/>
          </ac:spMkLst>
        </pc:spChg>
        <pc:spChg chg="mod">
          <ac:chgData name="Valdez, Harley O." userId="S::valdezh@my.erau.edu::a2e45533-c292-4726-88d9-c2fb848436ab" providerId="AD" clId="Web-{645F2B46-5559-DD42-919F-DC6699F6D363}" dt="2022-04-07T02:15:17.521" v="136" actId="1076"/>
          <ac:spMkLst>
            <pc:docMk/>
            <pc:sldMk cId="2094476851" sldId="276"/>
            <ac:spMk id="3" creationId="{B05A2186-7799-459F-882D-5172F3B8239A}"/>
          </ac:spMkLst>
        </pc:spChg>
      </pc:sldChg>
      <pc:sldChg chg="modSp add replId">
        <pc:chgData name="Valdez, Harley O." userId="S::valdezh@my.erau.edu::a2e45533-c292-4726-88d9-c2fb848436ab" providerId="AD" clId="Web-{645F2B46-5559-DD42-919F-DC6699F6D363}" dt="2022-04-07T02:16:07.053" v="150" actId="20577"/>
        <pc:sldMkLst>
          <pc:docMk/>
          <pc:sldMk cId="20343563" sldId="277"/>
        </pc:sldMkLst>
        <pc:spChg chg="mod">
          <ac:chgData name="Valdez, Harley O." userId="S::valdezh@my.erau.edu::a2e45533-c292-4726-88d9-c2fb848436ab" providerId="AD" clId="Web-{645F2B46-5559-DD42-919F-DC6699F6D363}" dt="2022-04-07T02:15:41.521" v="140" actId="20577"/>
          <ac:spMkLst>
            <pc:docMk/>
            <pc:sldMk cId="20343563" sldId="277"/>
            <ac:spMk id="2" creationId="{2DCEE67C-D44A-4C92-B96E-661363340465}"/>
          </ac:spMkLst>
        </pc:spChg>
        <pc:spChg chg="mod">
          <ac:chgData name="Valdez, Harley O." userId="S::valdezh@my.erau.edu::a2e45533-c292-4726-88d9-c2fb848436ab" providerId="AD" clId="Web-{645F2B46-5559-DD42-919F-DC6699F6D363}" dt="2022-04-07T02:15:48.568" v="145" actId="20577"/>
          <ac:spMkLst>
            <pc:docMk/>
            <pc:sldMk cId="20343563" sldId="277"/>
            <ac:spMk id="3" creationId="{B05A2186-7799-459F-882D-5172F3B8239A}"/>
          </ac:spMkLst>
        </pc:spChg>
        <pc:spChg chg="mod">
          <ac:chgData name="Valdez, Harley O." userId="S::valdezh@my.erau.edu::a2e45533-c292-4726-88d9-c2fb848436ab" providerId="AD" clId="Web-{645F2B46-5559-DD42-919F-DC6699F6D363}" dt="2022-04-07T02:16:07.053" v="150" actId="20577"/>
          <ac:spMkLst>
            <pc:docMk/>
            <pc:sldMk cId="20343563" sldId="277"/>
            <ac:spMk id="5" creationId="{06D15F4F-5D46-481C-8FDA-BE881872A454}"/>
          </ac:spMkLst>
        </pc:spChg>
      </pc:sldChg>
      <pc:sldChg chg="addSp modSp add replId">
        <pc:chgData name="Valdez, Harley O." userId="S::valdezh@my.erau.edu::a2e45533-c292-4726-88d9-c2fb848436ab" providerId="AD" clId="Web-{645F2B46-5559-DD42-919F-DC6699F6D363}" dt="2022-04-07T02:58:31.951" v="475" actId="1076"/>
        <pc:sldMkLst>
          <pc:docMk/>
          <pc:sldMk cId="2633714122" sldId="278"/>
        </pc:sldMkLst>
        <pc:spChg chg="mod">
          <ac:chgData name="Valdez, Harley O." userId="S::valdezh@my.erau.edu::a2e45533-c292-4726-88d9-c2fb848436ab" providerId="AD" clId="Web-{645F2B46-5559-DD42-919F-DC6699F6D363}" dt="2022-04-07T02:17:13.257" v="177" actId="20577"/>
          <ac:spMkLst>
            <pc:docMk/>
            <pc:sldMk cId="2633714122" sldId="278"/>
            <ac:spMk id="2" creationId="{2DCEE67C-D44A-4C92-B96E-661363340465}"/>
          </ac:spMkLst>
        </pc:spChg>
        <pc:spChg chg="mod">
          <ac:chgData name="Valdez, Harley O." userId="S::valdezh@my.erau.edu::a2e45533-c292-4726-88d9-c2fb848436ab" providerId="AD" clId="Web-{645F2B46-5559-DD42-919F-DC6699F6D363}" dt="2022-04-07T02:55:12.899" v="374" actId="1076"/>
          <ac:spMkLst>
            <pc:docMk/>
            <pc:sldMk cId="2633714122" sldId="278"/>
            <ac:spMk id="3" creationId="{B05A2186-7799-459F-882D-5172F3B8239A}"/>
          </ac:spMkLst>
        </pc:spChg>
        <pc:picChg chg="add mod">
          <ac:chgData name="Valdez, Harley O." userId="S::valdezh@my.erau.edu::a2e45533-c292-4726-88d9-c2fb848436ab" providerId="AD" clId="Web-{645F2B46-5559-DD42-919F-DC6699F6D363}" dt="2022-04-07T02:58:31.826" v="474" actId="1076"/>
          <ac:picMkLst>
            <pc:docMk/>
            <pc:sldMk cId="2633714122" sldId="278"/>
            <ac:picMk id="4" creationId="{B56A710C-FDB1-6579-97B8-DE192565A995}"/>
          </ac:picMkLst>
        </pc:picChg>
        <pc:picChg chg="add mod">
          <ac:chgData name="Valdez, Harley O." userId="S::valdezh@my.erau.edu::a2e45533-c292-4726-88d9-c2fb848436ab" providerId="AD" clId="Web-{645F2B46-5559-DD42-919F-DC6699F6D363}" dt="2022-04-07T02:58:31.951" v="475" actId="1076"/>
          <ac:picMkLst>
            <pc:docMk/>
            <pc:sldMk cId="2633714122" sldId="278"/>
            <ac:picMk id="6" creationId="{32C62427-2CDC-FED7-80D0-69232CB499D2}"/>
          </ac:picMkLst>
        </pc:picChg>
      </pc:sldChg>
      <pc:sldChg chg="addSp modSp add replId">
        <pc:chgData name="Valdez, Harley O." userId="S::valdezh@my.erau.edu::a2e45533-c292-4726-88d9-c2fb848436ab" providerId="AD" clId="Web-{645F2B46-5559-DD42-919F-DC6699F6D363}" dt="2022-04-07T03:03:24.786" v="581" actId="20577"/>
        <pc:sldMkLst>
          <pc:docMk/>
          <pc:sldMk cId="551393516" sldId="279"/>
        </pc:sldMkLst>
        <pc:spChg chg="mod">
          <ac:chgData name="Valdez, Harley O." userId="S::valdezh@my.erau.edu::a2e45533-c292-4726-88d9-c2fb848436ab" providerId="AD" clId="Web-{645F2B46-5559-DD42-919F-DC6699F6D363}" dt="2022-04-07T02:17:36.634" v="184" actId="20577"/>
          <ac:spMkLst>
            <pc:docMk/>
            <pc:sldMk cId="551393516" sldId="279"/>
            <ac:spMk id="2" creationId="{2DCEE67C-D44A-4C92-B96E-661363340465}"/>
          </ac:spMkLst>
        </pc:spChg>
        <pc:spChg chg="mod">
          <ac:chgData name="Valdez, Harley O." userId="S::valdezh@my.erau.edu::a2e45533-c292-4726-88d9-c2fb848436ab" providerId="AD" clId="Web-{645F2B46-5559-DD42-919F-DC6699F6D363}" dt="2022-04-07T03:03:12.957" v="576" actId="20577"/>
          <ac:spMkLst>
            <pc:docMk/>
            <pc:sldMk cId="551393516" sldId="279"/>
            <ac:spMk id="3" creationId="{B05A2186-7799-459F-882D-5172F3B8239A}"/>
          </ac:spMkLst>
        </pc:spChg>
        <pc:spChg chg="mod">
          <ac:chgData name="Valdez, Harley O." userId="S::valdezh@my.erau.edu::a2e45533-c292-4726-88d9-c2fb848436ab" providerId="AD" clId="Web-{645F2B46-5559-DD42-919F-DC6699F6D363}" dt="2022-04-07T03:03:24.786" v="581" actId="20577"/>
          <ac:spMkLst>
            <pc:docMk/>
            <pc:sldMk cId="551393516" sldId="279"/>
            <ac:spMk id="5" creationId="{06D15F4F-5D46-481C-8FDA-BE881872A454}"/>
          </ac:spMkLst>
        </pc:spChg>
        <pc:picChg chg="add mod">
          <ac:chgData name="Valdez, Harley O." userId="S::valdezh@my.erau.edu::a2e45533-c292-4726-88d9-c2fb848436ab" providerId="AD" clId="Web-{645F2B46-5559-DD42-919F-DC6699F6D363}" dt="2022-04-07T03:01:43.252" v="546" actId="1076"/>
          <ac:picMkLst>
            <pc:docMk/>
            <pc:sldMk cId="551393516" sldId="279"/>
            <ac:picMk id="4" creationId="{5FA3015C-491C-9F39-574F-111BDDAAEE68}"/>
          </ac:picMkLst>
        </pc:picChg>
      </pc:sldChg>
      <pc:sldChg chg="addSp modSp add replId">
        <pc:chgData name="Valdez, Harley O." userId="S::valdezh@my.erau.edu::a2e45533-c292-4726-88d9-c2fb848436ab" providerId="AD" clId="Web-{645F2B46-5559-DD42-919F-DC6699F6D363}" dt="2022-04-07T03:26:30.052" v="768" actId="20577"/>
        <pc:sldMkLst>
          <pc:docMk/>
          <pc:sldMk cId="519389109" sldId="280"/>
        </pc:sldMkLst>
        <pc:spChg chg="mod">
          <ac:chgData name="Valdez, Harley O." userId="S::valdezh@my.erau.edu::a2e45533-c292-4726-88d9-c2fb848436ab" providerId="AD" clId="Web-{645F2B46-5559-DD42-919F-DC6699F6D363}" dt="2022-04-07T02:17:57.118" v="194" actId="20577"/>
          <ac:spMkLst>
            <pc:docMk/>
            <pc:sldMk cId="519389109" sldId="280"/>
            <ac:spMk id="2" creationId="{2DCEE67C-D44A-4C92-B96E-661363340465}"/>
          </ac:spMkLst>
        </pc:spChg>
        <pc:spChg chg="mod">
          <ac:chgData name="Valdez, Harley O." userId="S::valdezh@my.erau.edu::a2e45533-c292-4726-88d9-c2fb848436ab" providerId="AD" clId="Web-{645F2B46-5559-DD42-919F-DC6699F6D363}" dt="2022-04-07T03:26:30.052" v="768" actId="20577"/>
          <ac:spMkLst>
            <pc:docMk/>
            <pc:sldMk cId="519389109" sldId="280"/>
            <ac:spMk id="3" creationId="{B05A2186-7799-459F-882D-5172F3B8239A}"/>
          </ac:spMkLst>
        </pc:spChg>
        <pc:spChg chg="mod">
          <ac:chgData name="Valdez, Harley O." userId="S::valdezh@my.erau.edu::a2e45533-c292-4726-88d9-c2fb848436ab" providerId="AD" clId="Web-{645F2B46-5559-DD42-919F-DC6699F6D363}" dt="2022-04-07T03:03:00.316" v="572" actId="20577"/>
          <ac:spMkLst>
            <pc:docMk/>
            <pc:sldMk cId="519389109" sldId="280"/>
            <ac:spMk id="5" creationId="{06D15F4F-5D46-481C-8FDA-BE881872A454}"/>
          </ac:spMkLst>
        </pc:spChg>
        <pc:picChg chg="add mod">
          <ac:chgData name="Valdez, Harley O." userId="S::valdezh@my.erau.edu::a2e45533-c292-4726-88d9-c2fb848436ab" providerId="AD" clId="Web-{645F2B46-5559-DD42-919F-DC6699F6D363}" dt="2022-04-07T03:26:07.583" v="757" actId="1076"/>
          <ac:picMkLst>
            <pc:docMk/>
            <pc:sldMk cId="519389109" sldId="280"/>
            <ac:picMk id="4" creationId="{8326E0A6-2145-6FF9-65BC-410AFD9C46B3}"/>
          </ac:picMkLst>
        </pc:picChg>
      </pc:sldChg>
      <pc:sldChg chg="addSp modSp add replId">
        <pc:chgData name="Valdez, Harley O." userId="S::valdezh@my.erau.edu::a2e45533-c292-4726-88d9-c2fb848436ab" providerId="AD" clId="Web-{645F2B46-5559-DD42-919F-DC6699F6D363}" dt="2022-04-07T03:35:47.893" v="1166" actId="20577"/>
        <pc:sldMkLst>
          <pc:docMk/>
          <pc:sldMk cId="1728385448" sldId="281"/>
        </pc:sldMkLst>
        <pc:spChg chg="mod">
          <ac:chgData name="Valdez, Harley O." userId="S::valdezh@my.erau.edu::a2e45533-c292-4726-88d9-c2fb848436ab" providerId="AD" clId="Web-{645F2B46-5559-DD42-919F-DC6699F6D363}" dt="2022-04-07T03:35:47.893" v="1166" actId="20577"/>
          <ac:spMkLst>
            <pc:docMk/>
            <pc:sldMk cId="1728385448" sldId="281"/>
            <ac:spMk id="3" creationId="{B05A2186-7799-459F-882D-5172F3B8239A}"/>
          </ac:spMkLst>
        </pc:spChg>
        <pc:picChg chg="add mod">
          <ac:chgData name="Valdez, Harley O." userId="S::valdezh@my.erau.edu::a2e45533-c292-4726-88d9-c2fb848436ab" providerId="AD" clId="Web-{645F2B46-5559-DD42-919F-DC6699F6D363}" dt="2022-04-07T03:35:37.033" v="1165" actId="1076"/>
          <ac:picMkLst>
            <pc:docMk/>
            <pc:sldMk cId="1728385448" sldId="281"/>
            <ac:picMk id="4" creationId="{F2E30983-5BF9-2222-BB91-63BAC4376CBD}"/>
          </ac:picMkLst>
        </pc:picChg>
      </pc:sldChg>
    </pc:docChg>
  </pc:docChgLst>
  <pc:docChgLst>
    <pc:chgData name="Hanrahan, Ryan S." userId="S::hanrahar@my.erau.edu::2dc14b18-8de9-4eb3-aa91-21b905ca0671" providerId="AD" clId="Web-{C5941DC5-04F7-486F-8757-2E9A02D2EB13}"/>
    <pc:docChg chg="addSld modSld sldOrd">
      <pc:chgData name="Hanrahan, Ryan S." userId="S::hanrahar@my.erau.edu::2dc14b18-8de9-4eb3-aa91-21b905ca0671" providerId="AD" clId="Web-{C5941DC5-04F7-486F-8757-2E9A02D2EB13}" dt="2022-04-20T02:17:35.299" v="149" actId="1076"/>
      <pc:docMkLst>
        <pc:docMk/>
      </pc:docMkLst>
      <pc:sldChg chg="addSp delSp modSp add replId">
        <pc:chgData name="Hanrahan, Ryan S." userId="S::hanrahar@my.erau.edu::2dc14b18-8de9-4eb3-aa91-21b905ca0671" providerId="AD" clId="Web-{C5941DC5-04F7-486F-8757-2E9A02D2EB13}" dt="2022-04-20T02:09:43.398" v="73" actId="1076"/>
        <pc:sldMkLst>
          <pc:docMk/>
          <pc:sldMk cId="1487230439" sldId="282"/>
        </pc:sldMkLst>
        <pc:spChg chg="mod">
          <ac:chgData name="Hanrahan, Ryan S." userId="S::hanrahar@my.erau.edu::2dc14b18-8de9-4eb3-aa91-21b905ca0671" providerId="AD" clId="Web-{C5941DC5-04F7-486F-8757-2E9A02D2EB13}" dt="2022-04-20T01:41:57.984" v="10" actId="20577"/>
          <ac:spMkLst>
            <pc:docMk/>
            <pc:sldMk cId="1487230439" sldId="282"/>
            <ac:spMk id="2" creationId="{2DCEE67C-D44A-4C92-B96E-661363340465}"/>
          </ac:spMkLst>
        </pc:spChg>
        <pc:spChg chg="mod">
          <ac:chgData name="Hanrahan, Ryan S." userId="S::hanrahar@my.erau.edu::2dc14b18-8de9-4eb3-aa91-21b905ca0671" providerId="AD" clId="Web-{C5941DC5-04F7-486F-8757-2E9A02D2EB13}" dt="2022-04-20T02:01:47.606" v="59" actId="20577"/>
          <ac:spMkLst>
            <pc:docMk/>
            <pc:sldMk cId="1487230439" sldId="282"/>
            <ac:spMk id="3" creationId="{B05A2186-7799-459F-882D-5172F3B8239A}"/>
          </ac:spMkLst>
        </pc:spChg>
        <pc:picChg chg="del">
          <ac:chgData name="Hanrahan, Ryan S." userId="S::hanrahar@my.erau.edu::2dc14b18-8de9-4eb3-aa91-21b905ca0671" providerId="AD" clId="Web-{C5941DC5-04F7-486F-8757-2E9A02D2EB13}" dt="2022-04-20T01:42:00.656" v="11"/>
          <ac:picMkLst>
            <pc:docMk/>
            <pc:sldMk cId="1487230439" sldId="282"/>
            <ac:picMk id="4" creationId="{F2E30983-5BF9-2222-BB91-63BAC4376CBD}"/>
          </ac:picMkLst>
        </pc:picChg>
        <pc:picChg chg="add del mod">
          <ac:chgData name="Hanrahan, Ryan S." userId="S::hanrahar@my.erau.edu::2dc14b18-8de9-4eb3-aa91-21b905ca0671" providerId="AD" clId="Web-{C5941DC5-04F7-486F-8757-2E9A02D2EB13}" dt="2022-04-20T01:51:47.404" v="30"/>
          <ac:picMkLst>
            <pc:docMk/>
            <pc:sldMk cId="1487230439" sldId="282"/>
            <ac:picMk id="6" creationId="{282963AF-4F98-0A56-A76C-665973303A1C}"/>
          </ac:picMkLst>
        </pc:picChg>
        <pc:picChg chg="add mod">
          <ac:chgData name="Hanrahan, Ryan S." userId="S::hanrahar@my.erau.edu::2dc14b18-8de9-4eb3-aa91-21b905ca0671" providerId="AD" clId="Web-{C5941DC5-04F7-486F-8757-2E9A02D2EB13}" dt="2022-04-20T02:09:29.835" v="70" actId="1076"/>
          <ac:picMkLst>
            <pc:docMk/>
            <pc:sldMk cId="1487230439" sldId="282"/>
            <ac:picMk id="8" creationId="{4AED9D3A-6627-2E0C-B160-B6A94E071EAD}"/>
          </ac:picMkLst>
        </pc:picChg>
        <pc:picChg chg="add del mod">
          <ac:chgData name="Hanrahan, Ryan S." userId="S::hanrahar@my.erau.edu::2dc14b18-8de9-4eb3-aa91-21b905ca0671" providerId="AD" clId="Web-{C5941DC5-04F7-486F-8757-2E9A02D2EB13}" dt="2022-04-20T02:09:20.694" v="65"/>
          <ac:picMkLst>
            <pc:docMk/>
            <pc:sldMk cId="1487230439" sldId="282"/>
            <ac:picMk id="10" creationId="{4F856C9E-6690-B498-303F-A00A23F69511}"/>
          </ac:picMkLst>
        </pc:picChg>
        <pc:picChg chg="add mod">
          <ac:chgData name="Hanrahan, Ryan S." userId="S::hanrahar@my.erau.edu::2dc14b18-8de9-4eb3-aa91-21b905ca0671" providerId="AD" clId="Web-{C5941DC5-04F7-486F-8757-2E9A02D2EB13}" dt="2022-04-20T02:09:31.335" v="71" actId="1076"/>
          <ac:picMkLst>
            <pc:docMk/>
            <pc:sldMk cId="1487230439" sldId="282"/>
            <ac:picMk id="12" creationId="{BE624DA9-AB74-60D3-B7DA-C0A331A9FC59}"/>
          </ac:picMkLst>
        </pc:picChg>
        <pc:picChg chg="add mod">
          <ac:chgData name="Hanrahan, Ryan S." userId="S::hanrahar@my.erau.edu::2dc14b18-8de9-4eb3-aa91-21b905ca0671" providerId="AD" clId="Web-{C5941DC5-04F7-486F-8757-2E9A02D2EB13}" dt="2022-04-20T02:09:43.398" v="73" actId="1076"/>
          <ac:picMkLst>
            <pc:docMk/>
            <pc:sldMk cId="1487230439" sldId="282"/>
            <ac:picMk id="14" creationId="{1513B7CD-F331-5B0D-4B6F-BACAE7ABA2FF}"/>
          </ac:picMkLst>
        </pc:picChg>
      </pc:sldChg>
      <pc:sldChg chg="addSp delSp modSp add ord replId">
        <pc:chgData name="Hanrahan, Ryan S." userId="S::hanrahar@my.erau.edu::2dc14b18-8de9-4eb3-aa91-21b905ca0671" providerId="AD" clId="Web-{C5941DC5-04F7-486F-8757-2E9A02D2EB13}" dt="2022-04-20T02:17:35.299" v="149" actId="1076"/>
        <pc:sldMkLst>
          <pc:docMk/>
          <pc:sldMk cId="4052732108" sldId="286"/>
        </pc:sldMkLst>
        <pc:spChg chg="mod">
          <ac:chgData name="Hanrahan, Ryan S." userId="S::hanrahar@my.erau.edu::2dc14b18-8de9-4eb3-aa91-21b905ca0671" providerId="AD" clId="Web-{C5941DC5-04F7-486F-8757-2E9A02D2EB13}" dt="2022-04-20T02:14:12.763" v="88" actId="20577"/>
          <ac:spMkLst>
            <pc:docMk/>
            <pc:sldMk cId="4052732108" sldId="286"/>
            <ac:spMk id="2" creationId="{2DCEE67C-D44A-4C92-B96E-661363340465}"/>
          </ac:spMkLst>
        </pc:spChg>
        <pc:spChg chg="mod">
          <ac:chgData name="Hanrahan, Ryan S." userId="S::hanrahar@my.erau.edu::2dc14b18-8de9-4eb3-aa91-21b905ca0671" providerId="AD" clId="Web-{C5941DC5-04F7-486F-8757-2E9A02D2EB13}" dt="2022-04-20T02:16:46.626" v="143" actId="20577"/>
          <ac:spMkLst>
            <pc:docMk/>
            <pc:sldMk cId="4052732108" sldId="286"/>
            <ac:spMk id="3" creationId="{B05A2186-7799-459F-882D-5172F3B8239A}"/>
          </ac:spMkLst>
        </pc:spChg>
        <pc:picChg chg="add mod">
          <ac:chgData name="Hanrahan, Ryan S." userId="S::hanrahar@my.erau.edu::2dc14b18-8de9-4eb3-aa91-21b905ca0671" providerId="AD" clId="Web-{C5941DC5-04F7-486F-8757-2E9A02D2EB13}" dt="2022-04-20T02:15:10.999" v="98" actId="1076"/>
          <ac:picMkLst>
            <pc:docMk/>
            <pc:sldMk cId="4052732108" sldId="286"/>
            <ac:picMk id="4" creationId="{FB16F207-A61D-4870-54D4-F93A94768455}"/>
          </ac:picMkLst>
        </pc:picChg>
        <pc:picChg chg="add mod">
          <ac:chgData name="Hanrahan, Ryan S." userId="S::hanrahar@my.erau.edu::2dc14b18-8de9-4eb3-aa91-21b905ca0671" providerId="AD" clId="Web-{C5941DC5-04F7-486F-8757-2E9A02D2EB13}" dt="2022-04-20T02:17:35.299" v="149" actId="1076"/>
          <ac:picMkLst>
            <pc:docMk/>
            <pc:sldMk cId="4052732108" sldId="286"/>
            <ac:picMk id="6" creationId="{D3752DE9-EC61-2A3B-324B-3973DB728A49}"/>
          </ac:picMkLst>
        </pc:picChg>
        <pc:picChg chg="del">
          <ac:chgData name="Hanrahan, Ryan S." userId="S::hanrahar@my.erau.edu::2dc14b18-8de9-4eb3-aa91-21b905ca0671" providerId="AD" clId="Web-{C5941DC5-04F7-486F-8757-2E9A02D2EB13}" dt="2022-04-20T02:02:08.872" v="64"/>
          <ac:picMkLst>
            <pc:docMk/>
            <pc:sldMk cId="4052732108" sldId="286"/>
            <ac:picMk id="8" creationId="{4AED9D3A-6627-2E0C-B160-B6A94E071EAD}"/>
          </ac:picMkLst>
        </pc:picChg>
        <pc:picChg chg="del">
          <ac:chgData name="Hanrahan, Ryan S." userId="S::hanrahar@my.erau.edu::2dc14b18-8de9-4eb3-aa91-21b905ca0671" providerId="AD" clId="Web-{C5941DC5-04F7-486F-8757-2E9A02D2EB13}" dt="2022-04-20T02:02:08.278" v="63"/>
          <ac:picMkLst>
            <pc:docMk/>
            <pc:sldMk cId="4052732108" sldId="286"/>
            <ac:picMk id="10" creationId="{4F856C9E-6690-B498-303F-A00A23F6951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1672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94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3763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6547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502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751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2929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6820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3426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2994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935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7096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074032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hyperlink" Target="https://www.analyticsvidhya.com/blog/2021/05/top-10-open-source-datasets-for-object-detection-machine-learning-in-2021/" TargetMode="External"/><Relationship Id="rId2" Type="http://schemas.openxmlformats.org/officeDocument/2006/relationships/hyperlink" Target="https://www.roboticstomorrow.com/article/2019/12/what-is-machine-vision/14548" TargetMode="Externa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5F4659-10E1-4F06-944D-75ED7AD41A72}"/>
              </a:ext>
            </a:extLst>
          </p:cNvPr>
          <p:cNvSpPr>
            <a:spLocks noGrp="1"/>
          </p:cNvSpPr>
          <p:nvPr>
            <p:ph type="ctrTitle"/>
          </p:nvPr>
        </p:nvSpPr>
        <p:spPr>
          <a:xfrm>
            <a:off x="1524003" y="1999615"/>
            <a:ext cx="9144000" cy="2764028"/>
          </a:xfrm>
        </p:spPr>
        <p:txBody>
          <a:bodyPr anchor="ctr">
            <a:normAutofit/>
          </a:bodyPr>
          <a:lstStyle/>
          <a:p>
            <a:r>
              <a:rPr lang="en-US" sz="6100">
                <a:latin typeface="Times New Roman"/>
                <a:cs typeface="Calibri Light"/>
              </a:rPr>
              <a:t>Image Processing and Recognition Using Python</a:t>
            </a:r>
            <a:endParaRPr lang="en-US" sz="6100">
              <a:latin typeface="Times New Roman"/>
            </a:endParaRPr>
          </a:p>
        </p:txBody>
      </p:sp>
      <p:sp>
        <p:nvSpPr>
          <p:cNvPr id="3" name="Subtitle 2">
            <a:extLst>
              <a:ext uri="{FF2B5EF4-FFF2-40B4-BE49-F238E27FC236}">
                <a16:creationId xmlns:a16="http://schemas.microsoft.com/office/drawing/2014/main" id="{7C3DB952-59F8-48D6-9F8A-B07D527BDC3F}"/>
              </a:ext>
            </a:extLst>
          </p:cNvPr>
          <p:cNvSpPr>
            <a:spLocks noGrp="1"/>
          </p:cNvSpPr>
          <p:nvPr>
            <p:ph type="subTitle" idx="1"/>
          </p:nvPr>
        </p:nvSpPr>
        <p:spPr>
          <a:xfrm>
            <a:off x="2062162" y="5816600"/>
            <a:ext cx="8258176" cy="631825"/>
          </a:xfrm>
        </p:spPr>
        <p:txBody>
          <a:bodyPr vert="horz" lIns="91440" tIns="45720" rIns="91440" bIns="45720" rtlCol="0" anchor="ctr">
            <a:normAutofit/>
          </a:bodyPr>
          <a:lstStyle/>
          <a:p>
            <a:r>
              <a:rPr lang="en-US" sz="1500">
                <a:latin typeface="Times New Roman"/>
                <a:cs typeface="Times New Roman"/>
              </a:rPr>
              <a:t>MA305 – Introduction to Scientific Computing</a:t>
            </a:r>
          </a:p>
          <a:p>
            <a:r>
              <a:rPr lang="en-US" sz="1500">
                <a:latin typeface="Times New Roman"/>
                <a:cs typeface="Calibri"/>
              </a:rPr>
              <a:t>Presenters: Alexa Manssa, Harley Valdez, Ryan Hanrahan, Leila Alamos, and Brett </a:t>
            </a:r>
            <a:r>
              <a:rPr lang="en-US" sz="1500">
                <a:latin typeface="Times New Roman"/>
                <a:ea typeface="+mn-lt"/>
                <a:cs typeface="+mn-lt"/>
              </a:rPr>
              <a:t>Bartoshevich</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39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C3716E-ED0F-4032-B023-B00C23AD83C7}"/>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Leila Alamos</a:t>
            </a:r>
          </a:p>
        </p:txBody>
      </p:sp>
      <p:sp>
        <p:nvSpPr>
          <p:cNvPr id="7" name="Slide Number Placeholder 5">
            <a:extLst>
              <a:ext uri="{FF2B5EF4-FFF2-40B4-BE49-F238E27FC236}">
                <a16:creationId xmlns:a16="http://schemas.microsoft.com/office/drawing/2014/main" id="{68A8F0B6-F324-4EFF-8354-4DD6596CBDF1}"/>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10</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06513ADD-9A83-41E3-A137-9F3FCA527EA5}"/>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F9D5F33F-AC8A-48D3-96FF-185CE4F45301}"/>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A88EFCE-290A-4D8C-B5AF-93B5D854B970}"/>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97E71C6A-A8EA-4625-B824-5B6F664E776B}"/>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311217A0-2724-43AE-903E-BA8FBEDEFDB6}"/>
              </a:ext>
            </a:extLst>
          </p:cNvPr>
          <p:cNvSpPr txBox="1"/>
          <p:nvPr/>
        </p:nvSpPr>
        <p:spPr>
          <a:xfrm>
            <a:off x="3596640" y="853440"/>
            <a:ext cx="500888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Times New Roman"/>
                <a:cs typeface="Calibri"/>
              </a:rPr>
              <a:t>Impact</a:t>
            </a:r>
          </a:p>
        </p:txBody>
      </p:sp>
      <p:pic>
        <p:nvPicPr>
          <p:cNvPr id="3" name="Picture 3" descr="Text&#10;&#10;Description automatically generated">
            <a:extLst>
              <a:ext uri="{FF2B5EF4-FFF2-40B4-BE49-F238E27FC236}">
                <a16:creationId xmlns:a16="http://schemas.microsoft.com/office/drawing/2014/main" id="{C6192E2D-6254-46E9-B374-C3F7F080780B}"/>
              </a:ext>
            </a:extLst>
          </p:cNvPr>
          <p:cNvPicPr>
            <a:picLocks noChangeAspect="1"/>
          </p:cNvPicPr>
          <p:nvPr/>
        </p:nvPicPr>
        <p:blipFill>
          <a:blip r:embed="rId3"/>
          <a:stretch>
            <a:fillRect/>
          </a:stretch>
        </p:blipFill>
        <p:spPr>
          <a:xfrm>
            <a:off x="5720281" y="2226059"/>
            <a:ext cx="5776110" cy="3032080"/>
          </a:xfrm>
          <a:prstGeom prst="rect">
            <a:avLst/>
          </a:prstGeom>
        </p:spPr>
      </p:pic>
      <p:sp>
        <p:nvSpPr>
          <p:cNvPr id="4" name="TextBox 3">
            <a:extLst>
              <a:ext uri="{FF2B5EF4-FFF2-40B4-BE49-F238E27FC236}">
                <a16:creationId xmlns:a16="http://schemas.microsoft.com/office/drawing/2014/main" id="{1210D329-02C3-4556-A652-FA1324F89B6B}"/>
              </a:ext>
            </a:extLst>
          </p:cNvPr>
          <p:cNvSpPr txBox="1"/>
          <p:nvPr/>
        </p:nvSpPr>
        <p:spPr>
          <a:xfrm>
            <a:off x="899311" y="2046083"/>
            <a:ext cx="39880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How will the use of GitHub impact our project?</a:t>
            </a:r>
          </a:p>
          <a:p>
            <a:pPr marL="285750" indent="-285750">
              <a:buFont typeface="Arial"/>
              <a:buChar char="•"/>
            </a:pPr>
            <a:r>
              <a:rPr lang="en-US" sz="2200">
                <a:cs typeface="Calibri"/>
              </a:rPr>
              <a:t>With the integration of </a:t>
            </a:r>
            <a:r>
              <a:rPr lang="en-US" sz="2200" err="1">
                <a:cs typeface="Calibri"/>
              </a:rPr>
              <a:t>Github</a:t>
            </a:r>
            <a:r>
              <a:rPr lang="en-US" sz="2200">
                <a:cs typeface="Calibri"/>
              </a:rPr>
              <a:t>, we can easily streamline the collaboration of our project through this interface to contribute to the main code in real time.</a:t>
            </a:r>
          </a:p>
        </p:txBody>
      </p:sp>
    </p:spTree>
    <p:extLst>
      <p:ext uri="{BB962C8B-B14F-4D97-AF65-F5344CB8AC3E}">
        <p14:creationId xmlns:p14="http://schemas.microsoft.com/office/powerpoint/2010/main" val="176049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3EE61-3ED5-4700-A8FC-BFA1FB937BAB}"/>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7" name="Slide Number Placeholder 5">
            <a:extLst>
              <a:ext uri="{FF2B5EF4-FFF2-40B4-BE49-F238E27FC236}">
                <a16:creationId xmlns:a16="http://schemas.microsoft.com/office/drawing/2014/main" id="{A5A7D3EC-D621-42CF-8BFC-BBF3FDFBEBA7}"/>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11</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95D73A5E-3873-46AE-A497-4997C7D75FE2}"/>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ED9D0134-80E1-487A-A364-753086A005F3}"/>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C31F22-9444-4226-AF5D-F79DAB9ECB4F}"/>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12211276-010B-40A5-9376-267F4A9B47AF}"/>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EB20262B-50EA-4F14-895A-7882343C9F65}"/>
              </a:ext>
            </a:extLst>
          </p:cNvPr>
          <p:cNvSpPr txBox="1"/>
          <p:nvPr/>
        </p:nvSpPr>
        <p:spPr>
          <a:xfrm>
            <a:off x="61689" y="896256"/>
            <a:ext cx="119144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Python Code: Object Recognition</a:t>
            </a:r>
          </a:p>
        </p:txBody>
      </p:sp>
      <p:pic>
        <p:nvPicPr>
          <p:cNvPr id="3" name="Picture 3" descr="A picture containing text&#10;&#10;Description automatically generated">
            <a:extLst>
              <a:ext uri="{FF2B5EF4-FFF2-40B4-BE49-F238E27FC236}">
                <a16:creationId xmlns:a16="http://schemas.microsoft.com/office/drawing/2014/main" id="{9354FD96-82F9-4B90-AE23-FCCD8E817ABB}"/>
              </a:ext>
            </a:extLst>
          </p:cNvPr>
          <p:cNvPicPr>
            <a:picLocks noChangeAspect="1"/>
          </p:cNvPicPr>
          <p:nvPr/>
        </p:nvPicPr>
        <p:blipFill>
          <a:blip r:embed="rId3"/>
          <a:stretch>
            <a:fillRect/>
          </a:stretch>
        </p:blipFill>
        <p:spPr>
          <a:xfrm>
            <a:off x="7237186" y="2387254"/>
            <a:ext cx="4022271" cy="2255849"/>
          </a:xfrm>
          <a:prstGeom prst="rect">
            <a:avLst/>
          </a:prstGeom>
        </p:spPr>
      </p:pic>
      <p:sp>
        <p:nvSpPr>
          <p:cNvPr id="4" name="TextBox 3">
            <a:extLst>
              <a:ext uri="{FF2B5EF4-FFF2-40B4-BE49-F238E27FC236}">
                <a16:creationId xmlns:a16="http://schemas.microsoft.com/office/drawing/2014/main" id="{00314B18-189D-4F93-9F02-969FD0F7911F}"/>
              </a:ext>
            </a:extLst>
          </p:cNvPr>
          <p:cNvSpPr txBox="1"/>
          <p:nvPr/>
        </p:nvSpPr>
        <p:spPr>
          <a:xfrm>
            <a:off x="899311" y="2046083"/>
            <a:ext cx="532155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cs typeface="Calibri"/>
              </a:rPr>
              <a:t>To create an object recognition algorithm in python, we will need to use </a:t>
            </a:r>
            <a:r>
              <a:rPr lang="en-US" sz="2200" err="1">
                <a:cs typeface="Calibri"/>
              </a:rPr>
              <a:t>Tensorflow</a:t>
            </a:r>
            <a:r>
              <a:rPr lang="en-US" sz="2200">
                <a:cs typeface="Calibri"/>
              </a:rPr>
              <a:t>.</a:t>
            </a:r>
          </a:p>
          <a:p>
            <a:pPr marL="342900" indent="-342900">
              <a:buFont typeface="Arial"/>
              <a:buChar char="•"/>
            </a:pPr>
            <a:r>
              <a:rPr lang="en-US" sz="2200" err="1">
                <a:cs typeface="Calibri"/>
              </a:rPr>
              <a:t>Tensorflow</a:t>
            </a:r>
            <a:r>
              <a:rPr lang="en-US" sz="2200">
                <a:cs typeface="Calibri"/>
              </a:rPr>
              <a:t>: An open-source artificial intelligence Python library capable of fast numerical computing.</a:t>
            </a:r>
          </a:p>
          <a:p>
            <a:pPr marL="342900" indent="-342900">
              <a:buFont typeface="Arial"/>
              <a:buChar char="•"/>
            </a:pPr>
            <a:r>
              <a:rPr lang="en-US" sz="2200" err="1">
                <a:cs typeface="Calibri"/>
              </a:rPr>
              <a:t>Tensorflow</a:t>
            </a:r>
            <a:r>
              <a:rPr lang="en-US" sz="2200">
                <a:cs typeface="Calibri"/>
              </a:rPr>
              <a:t> will be employed using </a:t>
            </a:r>
            <a:r>
              <a:rPr lang="en-US" sz="2200" err="1">
                <a:cs typeface="Calibri"/>
              </a:rPr>
              <a:t>Keras</a:t>
            </a:r>
            <a:r>
              <a:rPr lang="en-US" sz="2200">
                <a:cs typeface="Calibri"/>
              </a:rPr>
              <a:t>, an API interface that will streamline the Deep Learning process required to create object recognition</a:t>
            </a:r>
          </a:p>
          <a:p>
            <a:pPr marL="342900" indent="-342900">
              <a:buFont typeface="Arial"/>
              <a:buChar char="•"/>
            </a:pPr>
            <a:endParaRPr lang="en-US" sz="2200">
              <a:cs typeface="Calibri"/>
            </a:endParaRPr>
          </a:p>
          <a:p>
            <a:pPr marL="342900" indent="-342900">
              <a:buFont typeface="Arial"/>
              <a:buChar char="•"/>
            </a:pPr>
            <a:endParaRPr lang="en-US" sz="2200">
              <a:cs typeface="Calibri"/>
            </a:endParaRPr>
          </a:p>
        </p:txBody>
      </p:sp>
    </p:spTree>
    <p:extLst>
      <p:ext uri="{BB962C8B-B14F-4D97-AF65-F5344CB8AC3E}">
        <p14:creationId xmlns:p14="http://schemas.microsoft.com/office/powerpoint/2010/main" val="318906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CABDDE-6B88-49B6-8253-57B2BF11FBE2}"/>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7" name="Slide Number Placeholder 5">
            <a:extLst>
              <a:ext uri="{FF2B5EF4-FFF2-40B4-BE49-F238E27FC236}">
                <a16:creationId xmlns:a16="http://schemas.microsoft.com/office/drawing/2014/main" id="{32C8479B-71C1-4235-98AF-0DA1CE0C544A}"/>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12</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E1216E64-5AFF-48F0-AFF9-079A7B63778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0711A548-9160-4937-9A90-08CD31403440}"/>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1C6EE9A-FAA2-4223-86C6-EBAEED26F5EC}"/>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1E2E8063-C6EB-431A-AD1B-D324EB3F3984}"/>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C9B9ED93-349C-49FD-87A6-14C568AA338B}"/>
              </a:ext>
            </a:extLst>
          </p:cNvPr>
          <p:cNvSpPr txBox="1"/>
          <p:nvPr/>
        </p:nvSpPr>
        <p:spPr>
          <a:xfrm>
            <a:off x="61689" y="896256"/>
            <a:ext cx="119144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How It Works</a:t>
            </a:r>
          </a:p>
        </p:txBody>
      </p:sp>
      <p:sp>
        <p:nvSpPr>
          <p:cNvPr id="3" name="TextBox 2">
            <a:extLst>
              <a:ext uri="{FF2B5EF4-FFF2-40B4-BE49-F238E27FC236}">
                <a16:creationId xmlns:a16="http://schemas.microsoft.com/office/drawing/2014/main" id="{C2D8FD67-02CE-4CE1-8939-4C08B2328336}"/>
              </a:ext>
            </a:extLst>
          </p:cNvPr>
          <p:cNvSpPr txBox="1"/>
          <p:nvPr/>
        </p:nvSpPr>
        <p:spPr>
          <a:xfrm>
            <a:off x="926525" y="1792083"/>
            <a:ext cx="532155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err="1">
                <a:cs typeface="Calibri"/>
              </a:rPr>
              <a:t>Tensorflow</a:t>
            </a:r>
            <a:r>
              <a:rPr lang="en-US" sz="2200">
                <a:cs typeface="Calibri"/>
              </a:rPr>
              <a:t> builds numerous models that can train and run neural networks</a:t>
            </a:r>
          </a:p>
          <a:p>
            <a:pPr marL="342900" indent="-342900">
              <a:buFont typeface="Arial"/>
              <a:buChar char="•"/>
            </a:pPr>
            <a:r>
              <a:rPr lang="en-US" sz="2200">
                <a:cs typeface="Calibri"/>
              </a:rPr>
              <a:t>This AI will autonomously put the neural network through a series of various models allowing computational adjustments that would take extensive time if done by hand</a:t>
            </a:r>
          </a:p>
          <a:p>
            <a:pPr marL="342900" indent="-342900">
              <a:buFont typeface="Arial"/>
              <a:buChar char="•"/>
            </a:pPr>
            <a:r>
              <a:rPr lang="en-US" sz="2200" err="1">
                <a:cs typeface="Calibri"/>
              </a:rPr>
              <a:t>Keras</a:t>
            </a:r>
            <a:r>
              <a:rPr lang="en-US" sz="2200">
                <a:cs typeface="Calibri"/>
              </a:rPr>
              <a:t> is an API interface to help the user end of using </a:t>
            </a:r>
            <a:r>
              <a:rPr lang="en-US" sz="2200" err="1">
                <a:cs typeface="Calibri"/>
              </a:rPr>
              <a:t>Tensorflow</a:t>
            </a:r>
            <a:r>
              <a:rPr lang="en-US" sz="2200">
                <a:cs typeface="Calibri"/>
              </a:rPr>
              <a:t> on various neural network training procedures</a:t>
            </a:r>
          </a:p>
          <a:p>
            <a:pPr marL="342900" indent="-342900">
              <a:buFont typeface="Arial"/>
              <a:buChar char="•"/>
            </a:pPr>
            <a:endParaRPr lang="en-US" sz="2200">
              <a:cs typeface="Calibri"/>
            </a:endParaRPr>
          </a:p>
        </p:txBody>
      </p:sp>
      <p:pic>
        <p:nvPicPr>
          <p:cNvPr id="4" name="Picture 5" descr="Application, timeline&#10;&#10;Description automatically generated">
            <a:extLst>
              <a:ext uri="{FF2B5EF4-FFF2-40B4-BE49-F238E27FC236}">
                <a16:creationId xmlns:a16="http://schemas.microsoft.com/office/drawing/2014/main" id="{995045BB-D2F8-4AB8-91AA-A204F368EE2F}"/>
              </a:ext>
            </a:extLst>
          </p:cNvPr>
          <p:cNvPicPr>
            <a:picLocks noChangeAspect="1"/>
          </p:cNvPicPr>
          <p:nvPr/>
        </p:nvPicPr>
        <p:blipFill>
          <a:blip r:embed="rId3"/>
          <a:stretch>
            <a:fillRect/>
          </a:stretch>
        </p:blipFill>
        <p:spPr>
          <a:xfrm>
            <a:off x="7291615" y="4180278"/>
            <a:ext cx="4067629" cy="2126018"/>
          </a:xfrm>
          <a:prstGeom prst="rect">
            <a:avLst/>
          </a:prstGeom>
        </p:spPr>
      </p:pic>
      <p:pic>
        <p:nvPicPr>
          <p:cNvPr id="6" name="Picture 7" descr="A picture containing diagram&#10;&#10;Description automatically generated">
            <a:extLst>
              <a:ext uri="{FF2B5EF4-FFF2-40B4-BE49-F238E27FC236}">
                <a16:creationId xmlns:a16="http://schemas.microsoft.com/office/drawing/2014/main" id="{313BAC99-A665-4F84-A014-86CBA166DB08}"/>
              </a:ext>
            </a:extLst>
          </p:cNvPr>
          <p:cNvPicPr>
            <a:picLocks noChangeAspect="1"/>
          </p:cNvPicPr>
          <p:nvPr/>
        </p:nvPicPr>
        <p:blipFill>
          <a:blip r:embed="rId4"/>
          <a:stretch>
            <a:fillRect/>
          </a:stretch>
        </p:blipFill>
        <p:spPr>
          <a:xfrm>
            <a:off x="6066971" y="1621683"/>
            <a:ext cx="5990771" cy="2589565"/>
          </a:xfrm>
          <a:prstGeom prst="rect">
            <a:avLst/>
          </a:prstGeom>
        </p:spPr>
      </p:pic>
    </p:spTree>
    <p:extLst>
      <p:ext uri="{BB962C8B-B14F-4D97-AF65-F5344CB8AC3E}">
        <p14:creationId xmlns:p14="http://schemas.microsoft.com/office/powerpoint/2010/main" val="162530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D3A3F4-42AD-42D5-B68C-A6B38EDB19ED}"/>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7" name="Slide Number Placeholder 5">
            <a:extLst>
              <a:ext uri="{FF2B5EF4-FFF2-40B4-BE49-F238E27FC236}">
                <a16:creationId xmlns:a16="http://schemas.microsoft.com/office/drawing/2014/main" id="{8B91EBA1-8609-4D32-990D-7493A03A9140}"/>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13</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D4A92891-C935-45CC-975D-9D565860D829}"/>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2CD81C2E-BCA2-43E4-9224-C8199C22FEF5}"/>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390955-C480-452F-A6D8-58706AC3DFA8}"/>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FB081C36-125D-49EF-B127-56908809B77C}"/>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B8C3FE38-A1DA-4B3E-AE72-786CBE13CE06}"/>
              </a:ext>
            </a:extLst>
          </p:cNvPr>
          <p:cNvSpPr txBox="1"/>
          <p:nvPr/>
        </p:nvSpPr>
        <p:spPr>
          <a:xfrm>
            <a:off x="61689" y="896256"/>
            <a:ext cx="119144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Why </a:t>
            </a:r>
            <a:r>
              <a:rPr lang="en-US" sz="3200" err="1">
                <a:latin typeface="Times New Roman"/>
                <a:cs typeface="Calibri"/>
              </a:rPr>
              <a:t>Keras</a:t>
            </a:r>
            <a:r>
              <a:rPr lang="en-US" sz="3200">
                <a:latin typeface="Times New Roman"/>
                <a:cs typeface="Calibri"/>
              </a:rPr>
              <a:t> and Tensorflow?</a:t>
            </a:r>
          </a:p>
        </p:txBody>
      </p:sp>
      <p:sp>
        <p:nvSpPr>
          <p:cNvPr id="3" name="TextBox 2">
            <a:extLst>
              <a:ext uri="{FF2B5EF4-FFF2-40B4-BE49-F238E27FC236}">
                <a16:creationId xmlns:a16="http://schemas.microsoft.com/office/drawing/2014/main" id="{0E8F96BC-E1BE-4032-9A8F-12CAE3E4CC12}"/>
              </a:ext>
            </a:extLst>
          </p:cNvPr>
          <p:cNvSpPr txBox="1"/>
          <p:nvPr/>
        </p:nvSpPr>
        <p:spPr>
          <a:xfrm>
            <a:off x="926525" y="1792083"/>
            <a:ext cx="532155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err="1">
                <a:cs typeface="Calibri"/>
              </a:rPr>
              <a:t>Tensorflow</a:t>
            </a:r>
            <a:r>
              <a:rPr lang="en-US" sz="2200">
                <a:cs typeface="Calibri"/>
              </a:rPr>
              <a:t> is the largest and most powerful training system available on python making it the most effective solution, however the learning curve is steep.</a:t>
            </a:r>
          </a:p>
          <a:p>
            <a:pPr marL="342900" indent="-342900">
              <a:buFont typeface="Arial"/>
              <a:buChar char="•"/>
            </a:pPr>
            <a:r>
              <a:rPr lang="en-US" sz="2200" err="1">
                <a:cs typeface="Calibri"/>
              </a:rPr>
              <a:t>Keras</a:t>
            </a:r>
            <a:r>
              <a:rPr lang="en-US" sz="2200">
                <a:cs typeface="Calibri"/>
              </a:rPr>
              <a:t> is a tool that will shorten the learning curve for us to employ </a:t>
            </a:r>
            <a:r>
              <a:rPr lang="en-US" sz="2200" err="1">
                <a:cs typeface="Calibri"/>
              </a:rPr>
              <a:t>Tensorflow</a:t>
            </a:r>
            <a:r>
              <a:rPr lang="en-US" sz="2200">
                <a:cs typeface="Calibri"/>
              </a:rPr>
              <a:t>, allowing us to create a more effective neural network in a shorter amount of time due to ease of use.</a:t>
            </a:r>
          </a:p>
          <a:p>
            <a:pPr marL="342900" indent="-342900">
              <a:buFont typeface="Arial"/>
              <a:buChar char="•"/>
            </a:pPr>
            <a:endParaRPr lang="en-US" sz="2200">
              <a:cs typeface="Calibri"/>
            </a:endParaRPr>
          </a:p>
        </p:txBody>
      </p:sp>
      <p:pic>
        <p:nvPicPr>
          <p:cNvPr id="4" name="Picture 5" descr="Icon&#10;&#10;Description automatically generated">
            <a:extLst>
              <a:ext uri="{FF2B5EF4-FFF2-40B4-BE49-F238E27FC236}">
                <a16:creationId xmlns:a16="http://schemas.microsoft.com/office/drawing/2014/main" id="{A0D25F49-D42D-463F-93F7-F3945CDC3E93}"/>
              </a:ext>
            </a:extLst>
          </p:cNvPr>
          <p:cNvPicPr>
            <a:picLocks noChangeAspect="1"/>
          </p:cNvPicPr>
          <p:nvPr/>
        </p:nvPicPr>
        <p:blipFill>
          <a:blip r:embed="rId3"/>
          <a:stretch>
            <a:fillRect/>
          </a:stretch>
        </p:blipFill>
        <p:spPr>
          <a:xfrm>
            <a:off x="6420757" y="1870163"/>
            <a:ext cx="4439556" cy="2963460"/>
          </a:xfrm>
          <a:prstGeom prst="rect">
            <a:avLst/>
          </a:prstGeom>
        </p:spPr>
      </p:pic>
    </p:spTree>
    <p:extLst>
      <p:ext uri="{BB962C8B-B14F-4D97-AF65-F5344CB8AC3E}">
        <p14:creationId xmlns:p14="http://schemas.microsoft.com/office/powerpoint/2010/main" val="174300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F6DF35-7F3E-42AE-9830-87EA9AC145B5}"/>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Brett </a:t>
            </a:r>
            <a:r>
              <a:rPr lang="en-US" sz="1400" err="1">
                <a:latin typeface="Times New Roman"/>
                <a:cs typeface="Calibri"/>
              </a:rPr>
              <a:t>Bartoshevich</a:t>
            </a:r>
            <a:r>
              <a:rPr lang="en-US" sz="1400">
                <a:latin typeface="Times New Roman"/>
                <a:cs typeface="Calibri"/>
              </a:rPr>
              <a:t> </a:t>
            </a:r>
            <a:endParaRPr lang="en-US" sz="1400">
              <a:latin typeface="Times New Roman"/>
              <a:cs typeface="Times New Roman"/>
            </a:endParaRPr>
          </a:p>
        </p:txBody>
      </p:sp>
      <p:sp>
        <p:nvSpPr>
          <p:cNvPr id="6" name="Slide Number Placeholder 5">
            <a:extLst>
              <a:ext uri="{FF2B5EF4-FFF2-40B4-BE49-F238E27FC236}">
                <a16:creationId xmlns:a16="http://schemas.microsoft.com/office/drawing/2014/main" id="{51914591-9925-4EAD-8967-768FEC7642FA}"/>
              </a:ext>
            </a:extLst>
          </p:cNvPr>
          <p:cNvSpPr>
            <a:spLocks noGrp="1"/>
          </p:cNvSpPr>
          <p:nvPr>
            <p:ph type="sldNum" sz="quarter" idx="12"/>
          </p:nvPr>
        </p:nvSpPr>
        <p:spPr/>
        <p:txBody>
          <a:bodyPr/>
          <a:lstStyle/>
          <a:p>
            <a:fld id="{48F63A3B-78C7-47BE-AE5E-E10140E04643}" type="slidenum">
              <a:rPr lang="en-US" sz="1400" dirty="0">
                <a:solidFill>
                  <a:schemeClr val="tx1"/>
                </a:solidFill>
                <a:latin typeface="Times New Roman"/>
                <a:cs typeface="Times New Roman"/>
              </a:rPr>
              <a:t>14</a:t>
            </a:fld>
            <a:endParaRPr lang="en-US" sz="1400">
              <a:solidFill>
                <a:schemeClr val="tx1"/>
              </a:solidFill>
              <a:latin typeface="Times New Roman"/>
              <a:cs typeface="Times New Roman"/>
            </a:endParaRPr>
          </a:p>
        </p:txBody>
      </p:sp>
      <p:sp>
        <p:nvSpPr>
          <p:cNvPr id="8" name="TextBox 7">
            <a:extLst>
              <a:ext uri="{FF2B5EF4-FFF2-40B4-BE49-F238E27FC236}">
                <a16:creationId xmlns:a16="http://schemas.microsoft.com/office/drawing/2014/main" id="{ABCAC705-F863-4074-942F-AA834144A56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0" name="Rectangle 9">
            <a:extLst>
              <a:ext uri="{FF2B5EF4-FFF2-40B4-BE49-F238E27FC236}">
                <a16:creationId xmlns:a16="http://schemas.microsoft.com/office/drawing/2014/main" id="{1B6B1F6C-E4C3-4A22-BE1A-3601E57A122B}"/>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9B901-66C1-416B-9B8E-D380A0012763}"/>
              </a:ext>
            </a:extLst>
          </p:cNvPr>
          <p:cNvSpPr/>
          <p:nvPr/>
        </p:nvSpPr>
        <p:spPr>
          <a:xfrm>
            <a:off x="0" y="6724650"/>
            <a:ext cx="12192000" cy="1333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E3726E6E-BE23-4010-8F0C-72106CA70F6E}"/>
              </a:ext>
            </a:extLst>
          </p:cNvPr>
          <p:cNvPicPr>
            <a:picLocks noChangeAspect="1"/>
          </p:cNvPicPr>
          <p:nvPr/>
        </p:nvPicPr>
        <p:blipFill>
          <a:blip r:embed="rId2"/>
          <a:stretch>
            <a:fillRect/>
          </a:stretch>
        </p:blipFill>
        <p:spPr>
          <a:xfrm>
            <a:off x="4762" y="4762"/>
            <a:ext cx="733425" cy="733425"/>
          </a:xfrm>
          <a:prstGeom prst="rect">
            <a:avLst/>
          </a:prstGeom>
        </p:spPr>
      </p:pic>
      <p:sp>
        <p:nvSpPr>
          <p:cNvPr id="13" name="TextBox 12">
            <a:extLst>
              <a:ext uri="{FF2B5EF4-FFF2-40B4-BE49-F238E27FC236}">
                <a16:creationId xmlns:a16="http://schemas.microsoft.com/office/drawing/2014/main" id="{C3811B78-9D0A-4385-84D3-F74F40E56A42}"/>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16" name="Title 41">
            <a:extLst>
              <a:ext uri="{FF2B5EF4-FFF2-40B4-BE49-F238E27FC236}">
                <a16:creationId xmlns:a16="http://schemas.microsoft.com/office/drawing/2014/main" id="{7EB33C09-22E1-4C9D-B4D9-DE7758D472E6}"/>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Camera Selection</a:t>
            </a:r>
          </a:p>
        </p:txBody>
      </p:sp>
      <p:sp>
        <p:nvSpPr>
          <p:cNvPr id="2" name="Content Placeholder 42">
            <a:extLst>
              <a:ext uri="{FF2B5EF4-FFF2-40B4-BE49-F238E27FC236}">
                <a16:creationId xmlns:a16="http://schemas.microsoft.com/office/drawing/2014/main" id="{4C73B7C5-42C2-4F40-8218-999B68959622}"/>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914400" lvl="2" indent="0">
              <a:buNone/>
            </a:pPr>
            <a:endParaRPr lang="en-US">
              <a:latin typeface="Times New Roman"/>
              <a:cs typeface="Times New Roman"/>
            </a:endParaRPr>
          </a:p>
          <a:p>
            <a:pPr lvl="1"/>
            <a:endParaRPr lang="en-US">
              <a:latin typeface="Times New Roman"/>
              <a:cs typeface="Times New Roman"/>
            </a:endParaRPr>
          </a:p>
          <a:p>
            <a:pPr lvl="1"/>
            <a:r>
              <a:rPr lang="en-US">
                <a:latin typeface="Times New Roman"/>
                <a:cs typeface="Times New Roman"/>
              </a:rPr>
              <a:t>Laptop camera (saves money, lower quality)</a:t>
            </a:r>
          </a:p>
          <a:p>
            <a:pPr lvl="1"/>
            <a:r>
              <a:rPr lang="en-US">
                <a:latin typeface="Times New Roman"/>
                <a:cs typeface="Times New Roman"/>
              </a:rPr>
              <a:t>Purchase webcam (costs money, higher quality)</a:t>
            </a:r>
          </a:p>
        </p:txBody>
      </p:sp>
      <p:pic>
        <p:nvPicPr>
          <p:cNvPr id="3" name="Picture 2">
            <a:extLst>
              <a:ext uri="{FF2B5EF4-FFF2-40B4-BE49-F238E27FC236}">
                <a16:creationId xmlns:a16="http://schemas.microsoft.com/office/drawing/2014/main" id="{FFA08A5B-DB67-4826-B09E-4F2E0B65E18B}"/>
              </a:ext>
            </a:extLst>
          </p:cNvPr>
          <p:cNvPicPr>
            <a:picLocks noChangeAspect="1"/>
          </p:cNvPicPr>
          <p:nvPr/>
        </p:nvPicPr>
        <p:blipFill>
          <a:blip r:embed="rId3"/>
          <a:stretch>
            <a:fillRect/>
          </a:stretch>
        </p:blipFill>
        <p:spPr>
          <a:xfrm>
            <a:off x="8052618" y="3202858"/>
            <a:ext cx="2659011" cy="2659011"/>
          </a:xfrm>
          <a:prstGeom prst="rect">
            <a:avLst/>
          </a:prstGeom>
        </p:spPr>
      </p:pic>
    </p:spTree>
    <p:extLst>
      <p:ext uri="{BB962C8B-B14F-4D97-AF65-F5344CB8AC3E}">
        <p14:creationId xmlns:p14="http://schemas.microsoft.com/office/powerpoint/2010/main" val="221262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ACDEB-052F-4564-ACB6-2A2FCFDF8EB9}"/>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t>
            </a:r>
            <a:r>
              <a:rPr lang="en-US" sz="1400">
                <a:latin typeface="Times New Roman"/>
                <a:cs typeface="Times New Roman"/>
              </a:rPr>
              <a:t>Brett </a:t>
            </a:r>
            <a:r>
              <a:rPr lang="en-US" sz="1400" err="1">
                <a:latin typeface="Times New Roman"/>
                <a:cs typeface="Times New Roman"/>
              </a:rPr>
              <a:t>Bartoshevich</a:t>
            </a:r>
            <a:endParaRPr lang="en-US" sz="1400" err="1">
              <a:latin typeface="Times New Roman"/>
              <a:cs typeface="Calibri"/>
            </a:endParaRPr>
          </a:p>
        </p:txBody>
      </p:sp>
      <p:sp>
        <p:nvSpPr>
          <p:cNvPr id="7" name="Slide Number Placeholder 5">
            <a:extLst>
              <a:ext uri="{FF2B5EF4-FFF2-40B4-BE49-F238E27FC236}">
                <a16:creationId xmlns:a16="http://schemas.microsoft.com/office/drawing/2014/main" id="{D6C260D9-CA94-4B8F-87C9-0271DB5E6BCB}"/>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15</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23F1B1AE-CC66-43E4-8A4A-78782DEB7AAE}"/>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9996ABE5-C749-48B1-960F-AE4AAE1C7D78}"/>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B69EF52-DC38-4085-BDAC-F9BF2259193D}"/>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B8690851-C44D-4B88-AFFC-38106320701D}"/>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38EFB86D-2B5E-4EBC-AF7B-E2BDDC1372A6}"/>
              </a:ext>
            </a:extLst>
          </p:cNvPr>
          <p:cNvSpPr txBox="1"/>
          <p:nvPr/>
        </p:nvSpPr>
        <p:spPr>
          <a:xfrm>
            <a:off x="3998118" y="747712"/>
            <a:ext cx="4195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Beginning of Coding</a:t>
            </a:r>
            <a:endParaRPr lang="en-US">
              <a:latin typeface="Times New Roman"/>
              <a:cs typeface="Times New Roman"/>
            </a:endParaRPr>
          </a:p>
        </p:txBody>
      </p:sp>
      <p:sp>
        <p:nvSpPr>
          <p:cNvPr id="3" name="TextBox 2">
            <a:extLst>
              <a:ext uri="{FF2B5EF4-FFF2-40B4-BE49-F238E27FC236}">
                <a16:creationId xmlns:a16="http://schemas.microsoft.com/office/drawing/2014/main" id="{6C741AEE-8E5E-483E-8062-2D3352C4E0D0}"/>
              </a:ext>
            </a:extLst>
          </p:cNvPr>
          <p:cNvSpPr txBox="1"/>
          <p:nvPr/>
        </p:nvSpPr>
        <p:spPr>
          <a:xfrm>
            <a:off x="9526" y="1545431"/>
            <a:ext cx="1219676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Calibri"/>
              </a:rPr>
              <a:t>Where do we start?</a:t>
            </a:r>
            <a:endParaRPr lang="en-US">
              <a:latin typeface="Calibri" panose="020F0502020204030204"/>
              <a:cs typeface="Calibri"/>
            </a:endParaRPr>
          </a:p>
          <a:p>
            <a:pPr marL="1257300" lvl="2" indent="-342900">
              <a:buFont typeface="Arial"/>
              <a:buChar char="•"/>
            </a:pPr>
            <a:r>
              <a:rPr lang="en-US" sz="2000">
                <a:latin typeface="Times New Roman"/>
                <a:cs typeface="Calibri"/>
              </a:rPr>
              <a:t>The overall purpose of the project is object recognition</a:t>
            </a:r>
          </a:p>
          <a:p>
            <a:pPr marL="1257300" lvl="2" indent="-342900">
              <a:buFont typeface="Arial"/>
              <a:buChar char="•"/>
            </a:pPr>
            <a:r>
              <a:rPr lang="en-US" sz="2000">
                <a:latin typeface="Times New Roman"/>
                <a:cs typeface="Calibri"/>
              </a:rPr>
              <a:t>There are many steps that we need to take to reach our final destination:</a:t>
            </a:r>
          </a:p>
          <a:p>
            <a:pPr marL="1714500" lvl="3" indent="-342900">
              <a:buFont typeface="Arial"/>
              <a:buChar char="•"/>
            </a:pPr>
            <a:r>
              <a:rPr lang="en-US" sz="2000">
                <a:latin typeface="Times New Roman"/>
                <a:cs typeface="Calibri"/>
              </a:rPr>
              <a:t>Obtain a large database of objects</a:t>
            </a:r>
          </a:p>
          <a:p>
            <a:pPr marL="1714500" lvl="3" indent="-342900">
              <a:buFont typeface="Arial"/>
              <a:buChar char="•"/>
            </a:pPr>
            <a:r>
              <a:rPr lang="en-US" sz="2000">
                <a:latin typeface="Times New Roman"/>
                <a:cs typeface="Calibri"/>
              </a:rPr>
              <a:t>Be able to open up a camera app on laptops/computers</a:t>
            </a:r>
          </a:p>
          <a:p>
            <a:pPr marL="1714500" lvl="3" indent="-342900">
              <a:buFont typeface="Arial"/>
              <a:buChar char="•"/>
            </a:pPr>
            <a:r>
              <a:rPr lang="en-US" sz="2000">
                <a:latin typeface="Times New Roman"/>
                <a:cs typeface="Calibri"/>
              </a:rPr>
              <a:t>Have the camera be able to scan the object</a:t>
            </a:r>
          </a:p>
          <a:p>
            <a:pPr marL="1714500" lvl="3" indent="-342900">
              <a:buFont typeface="Arial"/>
              <a:buChar char="•"/>
            </a:pPr>
            <a:r>
              <a:rPr lang="en-US" sz="2000">
                <a:latin typeface="Times New Roman"/>
                <a:cs typeface="Calibri"/>
              </a:rPr>
              <a:t>Integrate the database into the code</a:t>
            </a:r>
          </a:p>
          <a:p>
            <a:pPr marL="1714500" lvl="3" indent="-342900">
              <a:buFont typeface="Arial"/>
              <a:buChar char="•"/>
            </a:pPr>
            <a:r>
              <a:rPr lang="en-US" sz="2000">
                <a:latin typeface="Times New Roman"/>
                <a:cs typeface="Calibri"/>
              </a:rPr>
              <a:t>Have the camera be integrated with the code to recognize the object in front of it through the usage of the database</a:t>
            </a:r>
          </a:p>
          <a:p>
            <a:pPr marL="1714500" lvl="3" indent="-342900">
              <a:buFont typeface="Arial"/>
              <a:buChar char="•"/>
            </a:pPr>
            <a:r>
              <a:rPr lang="en-US" sz="2000">
                <a:latin typeface="Times New Roman"/>
                <a:cs typeface="Calibri"/>
              </a:rPr>
              <a:t>Output information on the object being presented</a:t>
            </a:r>
          </a:p>
          <a:p>
            <a:pPr marL="1714500" lvl="3" indent="-342900">
              <a:buFont typeface="Arial"/>
              <a:buChar char="•"/>
            </a:pPr>
            <a:r>
              <a:rPr lang="en-US" sz="2000">
                <a:latin typeface="Times New Roman"/>
                <a:cs typeface="Calibri"/>
              </a:rPr>
              <a:t>Shutdown or receive error if the camera cannot identify the object</a:t>
            </a:r>
          </a:p>
          <a:p>
            <a:pPr marL="1714500" lvl="3" indent="-342900">
              <a:buFont typeface="Arial"/>
              <a:buChar char="•"/>
            </a:pPr>
            <a:endParaRPr lang="en-US" sz="2000">
              <a:latin typeface="Times New Roman"/>
              <a:cs typeface="Calibri"/>
            </a:endParaRPr>
          </a:p>
        </p:txBody>
      </p:sp>
    </p:spTree>
    <p:extLst>
      <p:ext uri="{BB962C8B-B14F-4D97-AF65-F5344CB8AC3E}">
        <p14:creationId xmlns:p14="http://schemas.microsoft.com/office/powerpoint/2010/main" val="84750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618218-0456-4DFE-86D3-F5E7B46952B6}"/>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t>
            </a:r>
            <a:r>
              <a:rPr lang="en-US" sz="1400">
                <a:latin typeface="Times New Roman"/>
                <a:cs typeface="Times New Roman"/>
              </a:rPr>
              <a:t>Brett </a:t>
            </a:r>
            <a:r>
              <a:rPr lang="en-US" sz="1400" err="1">
                <a:latin typeface="Times New Roman"/>
                <a:cs typeface="Times New Roman"/>
              </a:rPr>
              <a:t>Bartoshevich</a:t>
            </a:r>
            <a:endParaRPr lang="en-US" sz="1400" err="1">
              <a:latin typeface="Times New Roman"/>
              <a:cs typeface="Calibri"/>
            </a:endParaRPr>
          </a:p>
        </p:txBody>
      </p:sp>
      <p:sp>
        <p:nvSpPr>
          <p:cNvPr id="7" name="Slide Number Placeholder 5">
            <a:extLst>
              <a:ext uri="{FF2B5EF4-FFF2-40B4-BE49-F238E27FC236}">
                <a16:creationId xmlns:a16="http://schemas.microsoft.com/office/drawing/2014/main" id="{25E9CAD1-E316-48B2-966D-9D7E0CCA7098}"/>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16</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183B26E1-5867-4259-8F15-3E5395FDE17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C69527AB-340E-487A-B4A9-63E1BDFD978D}"/>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E273E2-3A31-4F27-A5A2-2C38E4830BBC}"/>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5DACCC17-62A6-4604-9C99-7420BDACAB0E}"/>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14B9CED5-8FFE-442D-9570-0FB8EE0A9EC8}"/>
              </a:ext>
            </a:extLst>
          </p:cNvPr>
          <p:cNvSpPr txBox="1"/>
          <p:nvPr/>
        </p:nvSpPr>
        <p:spPr>
          <a:xfrm>
            <a:off x="3998118" y="747712"/>
            <a:ext cx="4195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Accessing the Camera</a:t>
            </a:r>
            <a:endParaRPr lang="en-US"/>
          </a:p>
        </p:txBody>
      </p:sp>
      <p:sp>
        <p:nvSpPr>
          <p:cNvPr id="3" name="TextBox 2">
            <a:extLst>
              <a:ext uri="{FF2B5EF4-FFF2-40B4-BE49-F238E27FC236}">
                <a16:creationId xmlns:a16="http://schemas.microsoft.com/office/drawing/2014/main" id="{5E5DFBAB-31F6-4F8F-B0A7-7C55B1317DB1}"/>
              </a:ext>
            </a:extLst>
          </p:cNvPr>
          <p:cNvSpPr txBox="1"/>
          <p:nvPr/>
        </p:nvSpPr>
        <p:spPr>
          <a:xfrm>
            <a:off x="9526" y="1545431"/>
            <a:ext cx="121967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Calibri"/>
              </a:rPr>
              <a:t>Accessing the camera through Python is not difficult but it requires a few steps besides just typing in the code.</a:t>
            </a:r>
            <a:endParaRPr lang="en-US">
              <a:latin typeface="Calibri" panose="020F0502020204030204"/>
              <a:cs typeface="Calibri"/>
            </a:endParaRPr>
          </a:p>
          <a:p>
            <a:pPr marL="1257300" lvl="2" indent="-342900">
              <a:buFont typeface="Arial"/>
              <a:buChar char="•"/>
            </a:pPr>
            <a:r>
              <a:rPr lang="en-US" sz="2000">
                <a:latin typeface="Times New Roman"/>
                <a:cs typeface="Calibri"/>
              </a:rPr>
              <a:t>Identify the name of the camera of the system</a:t>
            </a:r>
          </a:p>
          <a:p>
            <a:pPr marL="1714500" lvl="3" indent="-342900">
              <a:buFont typeface="Arial"/>
              <a:buChar char="•"/>
            </a:pPr>
            <a:r>
              <a:rPr lang="en-US" sz="2000">
                <a:latin typeface="Times New Roman"/>
                <a:cs typeface="Calibri"/>
              </a:rPr>
              <a:t>Computer command prompt, '</a:t>
            </a:r>
            <a:r>
              <a:rPr lang="en-US" sz="2000" err="1">
                <a:latin typeface="Times New Roman"/>
                <a:cs typeface="Calibri"/>
              </a:rPr>
              <a:t>Tasklist</a:t>
            </a:r>
            <a:r>
              <a:rPr lang="en-US" sz="2000">
                <a:latin typeface="Times New Roman"/>
                <a:cs typeface="Calibri"/>
              </a:rPr>
              <a:t>', and find name of camera before the .exe</a:t>
            </a:r>
          </a:p>
          <a:p>
            <a:pPr marL="1257300" lvl="3" indent="-342900">
              <a:buFont typeface="Arial"/>
              <a:buChar char="•"/>
            </a:pPr>
            <a:r>
              <a:rPr lang="en-US" sz="2000">
                <a:latin typeface="Times New Roman"/>
                <a:cs typeface="Calibri"/>
              </a:rPr>
              <a:t>In python</a:t>
            </a:r>
          </a:p>
          <a:p>
            <a:pPr marL="1714500" lvl="4" indent="-342900">
              <a:buFont typeface="Arial"/>
              <a:buChar char="•"/>
            </a:pPr>
            <a:r>
              <a:rPr lang="en-US" sz="2000">
                <a:latin typeface="Times New Roman"/>
                <a:cs typeface="Calibri"/>
              </a:rPr>
              <a:t>Open camera</a:t>
            </a:r>
          </a:p>
          <a:p>
            <a:pPr marL="2171700" lvl="5" indent="-342900">
              <a:buFont typeface="Arial"/>
              <a:buChar char="•"/>
            </a:pPr>
            <a:r>
              <a:rPr lang="en-US" sz="2000">
                <a:latin typeface="Times New Roman"/>
                <a:cs typeface="Calibri"/>
              </a:rPr>
              <a:t>Import subprocess, </a:t>
            </a:r>
            <a:r>
              <a:rPr lang="en-US" sz="2000" err="1">
                <a:latin typeface="Times New Roman"/>
                <a:cs typeface="Calibri"/>
              </a:rPr>
              <a:t>os</a:t>
            </a:r>
            <a:endParaRPr lang="en-US" sz="2000">
              <a:latin typeface="Times New Roman"/>
              <a:cs typeface="Calibri"/>
            </a:endParaRPr>
          </a:p>
          <a:p>
            <a:pPr marL="2628900" lvl="6" indent="-342900">
              <a:buFont typeface="Arial"/>
              <a:buChar char="•"/>
            </a:pPr>
            <a:r>
              <a:rPr lang="en-US" sz="2000" err="1">
                <a:latin typeface="Times New Roman"/>
                <a:cs typeface="Calibri"/>
              </a:rPr>
              <a:t>Subprocess.run</a:t>
            </a:r>
            <a:r>
              <a:rPr lang="en-US" sz="2000">
                <a:latin typeface="Times New Roman"/>
                <a:cs typeface="Calibri"/>
              </a:rPr>
              <a:t>('name of camera', shell=True)</a:t>
            </a:r>
          </a:p>
          <a:p>
            <a:pPr marL="1714500" lvl="6" indent="-342900">
              <a:buFont typeface="Arial"/>
              <a:buChar char="•"/>
            </a:pPr>
            <a:r>
              <a:rPr lang="en-US" sz="2000">
                <a:latin typeface="Times New Roman"/>
                <a:cs typeface="Calibri"/>
              </a:rPr>
              <a:t>Close camera</a:t>
            </a:r>
          </a:p>
          <a:p>
            <a:pPr marL="2171700" lvl="7" indent="-342900">
              <a:buFont typeface="Arial"/>
              <a:buChar char="•"/>
            </a:pPr>
            <a:r>
              <a:rPr lang="en-US" sz="2000" err="1">
                <a:latin typeface="Times New Roman"/>
                <a:cs typeface="Calibri"/>
              </a:rPr>
              <a:t>Subprocess.run</a:t>
            </a:r>
            <a:r>
              <a:rPr lang="en-US" sz="2000">
                <a:latin typeface="Times New Roman"/>
                <a:cs typeface="Calibri"/>
              </a:rPr>
              <a:t>('</a:t>
            </a:r>
            <a:r>
              <a:rPr lang="en-US" sz="2000" err="1">
                <a:latin typeface="Times New Roman"/>
                <a:cs typeface="Calibri"/>
              </a:rPr>
              <a:t>Taskhill</a:t>
            </a:r>
            <a:r>
              <a:rPr lang="en-US" sz="2000">
                <a:latin typeface="Times New Roman"/>
                <a:cs typeface="Calibri"/>
              </a:rPr>
              <a:t> /IM name of camera /F', shell=True)</a:t>
            </a:r>
          </a:p>
        </p:txBody>
      </p:sp>
    </p:spTree>
    <p:extLst>
      <p:ext uri="{BB962C8B-B14F-4D97-AF65-F5344CB8AC3E}">
        <p14:creationId xmlns:p14="http://schemas.microsoft.com/office/powerpoint/2010/main" val="256506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t>
            </a:r>
            <a:r>
              <a:rPr lang="en-US" sz="1400">
                <a:latin typeface="Times New Roman"/>
                <a:cs typeface="Times New Roman"/>
              </a:rPr>
              <a:t>Brett </a:t>
            </a:r>
            <a:r>
              <a:rPr lang="en-US" sz="1400" err="1">
                <a:latin typeface="Times New Roman"/>
                <a:cs typeface="Times New Roman"/>
              </a:rPr>
              <a:t>Bartoshevich</a:t>
            </a:r>
            <a:endParaRPr lang="en-US" sz="1400" err="1">
              <a:latin typeface="Times New Roman"/>
              <a:cs typeface="Calibri"/>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17</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45618" y="747712"/>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Camera and Database Integration</a:t>
            </a:r>
          </a:p>
        </p:txBody>
      </p:sp>
      <p:sp>
        <p:nvSpPr>
          <p:cNvPr id="3" name="TextBox 2">
            <a:extLst>
              <a:ext uri="{FF2B5EF4-FFF2-40B4-BE49-F238E27FC236}">
                <a16:creationId xmlns:a16="http://schemas.microsoft.com/office/drawing/2014/main" id="{B05A2186-7799-459F-882D-5172F3B8239A}"/>
              </a:ext>
            </a:extLst>
          </p:cNvPr>
          <p:cNvSpPr txBox="1"/>
          <p:nvPr/>
        </p:nvSpPr>
        <p:spPr>
          <a:xfrm>
            <a:off x="9526" y="1545431"/>
            <a:ext cx="1219676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Calibri"/>
              </a:rPr>
              <a:t>Integration of the camera and the database through Python is extremely crucial for this project.</a:t>
            </a:r>
            <a:endParaRPr lang="en-US">
              <a:latin typeface="Calibri" panose="020F0502020204030204"/>
              <a:cs typeface="Calibri"/>
            </a:endParaRPr>
          </a:p>
          <a:p>
            <a:endParaRPr lang="en-US" sz="2000">
              <a:latin typeface="Times New Roman"/>
              <a:cs typeface="Calibri"/>
            </a:endParaRPr>
          </a:p>
          <a:p>
            <a:pPr marL="800100" lvl="1" indent="-342900">
              <a:buFont typeface="Arial"/>
              <a:buChar char="•"/>
            </a:pPr>
            <a:r>
              <a:rPr lang="en-US" sz="2000">
                <a:latin typeface="Times New Roman"/>
                <a:cs typeface="Calibri"/>
              </a:rPr>
              <a:t>The database must be integrated before the camera is accessed</a:t>
            </a:r>
          </a:p>
          <a:p>
            <a:pPr marL="1257300" lvl="2" indent="-342900">
              <a:buFont typeface="Arial"/>
              <a:buChar char="•"/>
            </a:pPr>
            <a:r>
              <a:rPr lang="en-US" sz="2000">
                <a:latin typeface="Times New Roman"/>
                <a:cs typeface="Calibri"/>
              </a:rPr>
              <a:t>Once camera is opened and prompted to scan, needs to access database to process the object</a:t>
            </a:r>
          </a:p>
          <a:p>
            <a:pPr marL="800100" lvl="2" indent="-342900">
              <a:buFont typeface="Arial"/>
              <a:buChar char="•"/>
            </a:pPr>
            <a:r>
              <a:rPr lang="en-US" sz="2000">
                <a:latin typeface="Times New Roman"/>
                <a:cs typeface="Calibri"/>
              </a:rPr>
              <a:t>Many errors that may occur in project development</a:t>
            </a:r>
          </a:p>
          <a:p>
            <a:pPr marL="1257300" lvl="3" indent="-342900">
              <a:buFont typeface="Arial"/>
              <a:buChar char="•"/>
            </a:pPr>
            <a:r>
              <a:rPr lang="en-US" sz="2000">
                <a:latin typeface="Times New Roman"/>
                <a:cs typeface="Calibri"/>
              </a:rPr>
              <a:t>Camera/scanner don't integrate with database</a:t>
            </a:r>
          </a:p>
          <a:p>
            <a:pPr marL="1257300" lvl="3" indent="-342900">
              <a:buFont typeface="Arial"/>
              <a:buChar char="•"/>
            </a:pPr>
            <a:r>
              <a:rPr lang="en-US" sz="2000">
                <a:latin typeface="Times New Roman"/>
                <a:cs typeface="Calibri"/>
              </a:rPr>
              <a:t>Incorrect camera name</a:t>
            </a:r>
          </a:p>
          <a:p>
            <a:pPr marL="1257300" lvl="3" indent="-342900">
              <a:buFont typeface="Arial"/>
              <a:buChar char="•"/>
            </a:pPr>
            <a:r>
              <a:rPr lang="en-US" sz="2000">
                <a:latin typeface="Times New Roman"/>
                <a:cs typeface="Calibri"/>
              </a:rPr>
              <a:t>Object not readable</a:t>
            </a:r>
          </a:p>
          <a:p>
            <a:pPr marL="1257300" lvl="3" indent="-342900">
              <a:buFont typeface="Arial"/>
              <a:buChar char="•"/>
            </a:pPr>
            <a:r>
              <a:rPr lang="en-US" sz="2000">
                <a:latin typeface="Times New Roman"/>
                <a:cs typeface="Calibri"/>
              </a:rPr>
              <a:t>Incorrect object classification</a:t>
            </a:r>
          </a:p>
          <a:p>
            <a:pPr marL="914400" lvl="3"/>
            <a:r>
              <a:rPr lang="en-US" sz="2000">
                <a:latin typeface="Times New Roman"/>
                <a:cs typeface="Calibri"/>
              </a:rPr>
              <a:t>And many more possibilities that we must try to avoid.</a:t>
            </a:r>
          </a:p>
        </p:txBody>
      </p:sp>
    </p:spTree>
    <p:extLst>
      <p:ext uri="{BB962C8B-B14F-4D97-AF65-F5344CB8AC3E}">
        <p14:creationId xmlns:p14="http://schemas.microsoft.com/office/powerpoint/2010/main" val="400382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Ryan Hanrahan</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18</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Mid-Semester Progress</a:t>
            </a:r>
            <a:endParaRPr lang="en-US"/>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12196760"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en-US" sz="2000" u="sng">
                <a:latin typeface="Times New Roman"/>
                <a:cs typeface="Calibri"/>
              </a:rPr>
              <a:t>Overview:</a:t>
            </a:r>
            <a:endParaRPr lang="en-US">
              <a:ea typeface="Calibri" panose="020F0502020204030204"/>
              <a:cs typeface="Calibri" panose="020F0502020204030204"/>
            </a:endParaRPr>
          </a:p>
          <a:p>
            <a:pPr marL="800100" lvl="1" indent="-342900">
              <a:lnSpc>
                <a:spcPct val="150000"/>
              </a:lnSpc>
              <a:buFont typeface="Arial"/>
              <a:buChar char="•"/>
            </a:pPr>
            <a:r>
              <a:rPr lang="en-US" sz="2000">
                <a:latin typeface="Times New Roman"/>
                <a:cs typeface="Calibri"/>
              </a:rPr>
              <a:t>Object Training Models</a:t>
            </a:r>
          </a:p>
          <a:p>
            <a:pPr marL="800100" lvl="1" indent="-342900">
              <a:lnSpc>
                <a:spcPct val="150000"/>
              </a:lnSpc>
              <a:buFont typeface="Arial"/>
              <a:buChar char="•"/>
            </a:pPr>
            <a:r>
              <a:rPr lang="en-US" sz="2000">
                <a:latin typeface="Times New Roman"/>
                <a:cs typeface="Calibri"/>
              </a:rPr>
              <a:t>Python Environment Generation</a:t>
            </a:r>
          </a:p>
          <a:p>
            <a:pPr marL="800100" lvl="1" indent="-342900">
              <a:lnSpc>
                <a:spcPct val="150000"/>
              </a:lnSpc>
              <a:buFont typeface="Arial"/>
              <a:buChar char="•"/>
            </a:pPr>
            <a:r>
              <a:rPr lang="en-US" sz="2000" err="1">
                <a:latin typeface="Times New Roman"/>
                <a:cs typeface="Calibri"/>
              </a:rPr>
              <a:t>Tensorflow</a:t>
            </a:r>
            <a:r>
              <a:rPr lang="en-US" sz="2000">
                <a:latin typeface="Times New Roman"/>
                <a:cs typeface="Calibri"/>
              </a:rPr>
              <a:t> API</a:t>
            </a:r>
          </a:p>
          <a:p>
            <a:pPr marL="800100" lvl="1" indent="-342900">
              <a:lnSpc>
                <a:spcPct val="150000"/>
              </a:lnSpc>
              <a:buFont typeface="Arial"/>
              <a:buChar char="•"/>
            </a:pPr>
            <a:r>
              <a:rPr lang="en-US" sz="2000">
                <a:latin typeface="Times New Roman"/>
                <a:cs typeface="Calibri"/>
              </a:rPr>
              <a:t>Object Recognition Code</a:t>
            </a:r>
          </a:p>
          <a:p>
            <a:pPr marL="800100" lvl="1" indent="-342900">
              <a:buFont typeface="Arial"/>
              <a:buChar char="•"/>
            </a:pPr>
            <a:endParaRPr lang="en-US" sz="2000">
              <a:latin typeface="Times New Roman"/>
              <a:cs typeface="Calibri"/>
            </a:endParaRPr>
          </a:p>
          <a:p>
            <a:pPr marL="800100" lvl="1" indent="-342900">
              <a:buFont typeface="Arial"/>
              <a:buChar char="•"/>
            </a:pPr>
            <a:endParaRPr lang="en-US" sz="2000">
              <a:latin typeface="Times New Roman"/>
              <a:cs typeface="Calibri"/>
            </a:endParaRPr>
          </a:p>
        </p:txBody>
      </p:sp>
    </p:spTree>
    <p:extLst>
      <p:ext uri="{BB962C8B-B14F-4D97-AF65-F5344CB8AC3E}">
        <p14:creationId xmlns:p14="http://schemas.microsoft.com/office/powerpoint/2010/main" val="209447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Ryan Hanrahan</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19</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Object Training Models</a:t>
            </a:r>
            <a:endParaRPr lang="en-US"/>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5979240"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en-US" sz="2000" u="sng">
                <a:latin typeface="Times New Roman"/>
                <a:cs typeface="Calibri"/>
              </a:rPr>
              <a:t>Classes (Obtained from Teachable Machine):</a:t>
            </a:r>
          </a:p>
          <a:p>
            <a:pPr marL="800100" lvl="1" indent="-342900">
              <a:lnSpc>
                <a:spcPct val="150000"/>
              </a:lnSpc>
              <a:buFont typeface="Arial"/>
              <a:buChar char="•"/>
            </a:pPr>
            <a:r>
              <a:rPr lang="en-US" sz="2000">
                <a:latin typeface="Times New Roman"/>
                <a:cs typeface="Calibri"/>
              </a:rPr>
              <a:t>Background</a:t>
            </a:r>
          </a:p>
          <a:p>
            <a:pPr marL="800100" lvl="1" indent="-342900">
              <a:lnSpc>
                <a:spcPct val="150000"/>
              </a:lnSpc>
              <a:buFont typeface="Arial"/>
              <a:buChar char="•"/>
            </a:pPr>
            <a:r>
              <a:rPr lang="en-US" sz="2000">
                <a:latin typeface="Times New Roman"/>
                <a:cs typeface="Calibri"/>
              </a:rPr>
              <a:t>Mug</a:t>
            </a:r>
          </a:p>
          <a:p>
            <a:pPr marL="800100" lvl="1" indent="-342900">
              <a:lnSpc>
                <a:spcPct val="150000"/>
              </a:lnSpc>
              <a:buFont typeface="Arial"/>
              <a:buChar char="•"/>
            </a:pPr>
            <a:r>
              <a:rPr lang="en-US" sz="2000">
                <a:latin typeface="Times New Roman"/>
                <a:cs typeface="Calibri"/>
              </a:rPr>
              <a:t>Spatula</a:t>
            </a:r>
          </a:p>
          <a:p>
            <a:pPr marL="800100" lvl="1" indent="-342900">
              <a:lnSpc>
                <a:spcPct val="150000"/>
              </a:lnSpc>
              <a:buFont typeface="Arial"/>
              <a:buChar char="•"/>
            </a:pPr>
            <a:r>
              <a:rPr lang="en-US" sz="2000">
                <a:latin typeface="Times New Roman"/>
                <a:cs typeface="Calibri"/>
              </a:rPr>
              <a:t>Person</a:t>
            </a:r>
          </a:p>
          <a:p>
            <a:pPr marL="800100" lvl="1" indent="-342900">
              <a:buFont typeface="Arial"/>
              <a:buChar char="•"/>
            </a:pPr>
            <a:endParaRPr lang="en-US" sz="2000">
              <a:latin typeface="Times New Roman"/>
              <a:cs typeface="Calibri"/>
            </a:endParaRPr>
          </a:p>
        </p:txBody>
      </p:sp>
      <p:pic>
        <p:nvPicPr>
          <p:cNvPr id="6" name="Picture 5" descr="A picture containing wall, indoor, person&#10;&#10;Description automatically generated">
            <a:extLst>
              <a:ext uri="{FF2B5EF4-FFF2-40B4-BE49-F238E27FC236}">
                <a16:creationId xmlns:a16="http://schemas.microsoft.com/office/drawing/2014/main" id="{61590D3B-51C3-49A4-8B15-C8F4028EF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9984"/>
            <a:ext cx="2133600" cy="2133600"/>
          </a:xfrm>
          <a:prstGeom prst="rect">
            <a:avLst/>
          </a:prstGeom>
        </p:spPr>
      </p:pic>
      <p:pic>
        <p:nvPicPr>
          <p:cNvPr id="10" name="Picture 9" descr="A picture containing wall, indoor&#10;&#10;Description automatically generated">
            <a:extLst>
              <a:ext uri="{FF2B5EF4-FFF2-40B4-BE49-F238E27FC236}">
                <a16:creationId xmlns:a16="http://schemas.microsoft.com/office/drawing/2014/main" id="{3C7285A5-F2E5-4B4A-BF67-D9B7AF23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687" y="1579984"/>
            <a:ext cx="2133600" cy="2133600"/>
          </a:xfrm>
          <a:prstGeom prst="rect">
            <a:avLst/>
          </a:prstGeom>
        </p:spPr>
      </p:pic>
      <p:pic>
        <p:nvPicPr>
          <p:cNvPr id="14" name="Picture 13" descr="A picture containing wall, indoor, person, person&#10;&#10;Description automatically generated">
            <a:extLst>
              <a:ext uri="{FF2B5EF4-FFF2-40B4-BE49-F238E27FC236}">
                <a16:creationId xmlns:a16="http://schemas.microsoft.com/office/drawing/2014/main" id="{88565727-404B-442F-A0CD-979BEDF7E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8687" y="3882247"/>
            <a:ext cx="2133600" cy="2133600"/>
          </a:xfrm>
          <a:prstGeom prst="rect">
            <a:avLst/>
          </a:prstGeom>
        </p:spPr>
      </p:pic>
      <p:pic>
        <p:nvPicPr>
          <p:cNvPr id="17" name="Picture 16" descr="A picture containing person, wall, person, indoor&#10;&#10;Description automatically generated">
            <a:extLst>
              <a:ext uri="{FF2B5EF4-FFF2-40B4-BE49-F238E27FC236}">
                <a16:creationId xmlns:a16="http://schemas.microsoft.com/office/drawing/2014/main" id="{2A36459D-A82D-4499-AFC2-45D5B1A69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882247"/>
            <a:ext cx="2133600" cy="2133600"/>
          </a:xfrm>
          <a:prstGeom prst="rect">
            <a:avLst/>
          </a:prstGeom>
        </p:spPr>
      </p:pic>
    </p:spTree>
    <p:extLst>
      <p:ext uri="{BB962C8B-B14F-4D97-AF65-F5344CB8AC3E}">
        <p14:creationId xmlns:p14="http://schemas.microsoft.com/office/powerpoint/2010/main" val="20343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FE2AB27-3E2E-4D5B-997B-13C8649D779A}"/>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Manssa</a:t>
            </a:r>
          </a:p>
        </p:txBody>
      </p:sp>
      <p:sp>
        <p:nvSpPr>
          <p:cNvPr id="42" name="Title 41">
            <a:extLst>
              <a:ext uri="{FF2B5EF4-FFF2-40B4-BE49-F238E27FC236}">
                <a16:creationId xmlns:a16="http://schemas.microsoft.com/office/drawing/2014/main" id="{D906DC8F-1E69-4C0A-92ED-EC8E39AEB8CF}"/>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What is Machine Vision?</a:t>
            </a:r>
          </a:p>
        </p:txBody>
      </p:sp>
      <p:sp>
        <p:nvSpPr>
          <p:cNvPr id="43" name="Content Placeholder 42">
            <a:extLst>
              <a:ext uri="{FF2B5EF4-FFF2-40B4-BE49-F238E27FC236}">
                <a16:creationId xmlns:a16="http://schemas.microsoft.com/office/drawing/2014/main" id="{3B9A4175-FF08-46BD-8FD9-961B328344B5}"/>
              </a:ext>
            </a:extLst>
          </p:cNvPr>
          <p:cNvSpPr>
            <a:spLocks noGrp="1"/>
          </p:cNvSpPr>
          <p:nvPr>
            <p:ph idx="1"/>
          </p:nvPr>
        </p:nvSpPr>
        <p:spPr/>
        <p:txBody>
          <a:bodyPr vert="horz" lIns="91440" tIns="45720" rIns="91440" bIns="45720" rtlCol="0" anchor="t">
            <a:normAutofit/>
          </a:bodyPr>
          <a:lstStyle/>
          <a:p>
            <a:r>
              <a:rPr lang="en-US">
                <a:latin typeface="Times New Roman"/>
                <a:cs typeface="Times New Roman"/>
              </a:rPr>
              <a:t>Machine Vision is how a computer interprets an environment via camera feedback</a:t>
            </a:r>
          </a:p>
          <a:p>
            <a:pPr marL="800100" lvl="1" indent="-342900">
              <a:buFont typeface="Courier New" panose="020B0604020202020204" pitchFamily="34" charset="0"/>
              <a:buChar char="o"/>
            </a:pPr>
            <a:r>
              <a:rPr lang="en-US">
                <a:latin typeface="Times New Roman"/>
                <a:cs typeface="Times New Roman"/>
              </a:rPr>
              <a:t>An analog to digital converter and digital </a:t>
            </a:r>
          </a:p>
          <a:p>
            <a:pPr marL="457200" lvl="1" indent="0">
              <a:buNone/>
            </a:pPr>
            <a:r>
              <a:rPr lang="en-US">
                <a:latin typeface="Times New Roman"/>
                <a:cs typeface="Times New Roman"/>
              </a:rPr>
              <a:t>signal processing transmits the image to the </a:t>
            </a:r>
            <a:endParaRPr lang="en-US">
              <a:latin typeface="Calibri" panose="020F0502020204030204"/>
              <a:cs typeface="Calibri" panose="020F0502020204030204"/>
            </a:endParaRPr>
          </a:p>
          <a:p>
            <a:pPr marL="457200" lvl="1" indent="0">
              <a:buNone/>
            </a:pPr>
            <a:r>
              <a:rPr lang="en-US">
                <a:latin typeface="Times New Roman"/>
                <a:cs typeface="Times New Roman"/>
              </a:rPr>
              <a:t>computer</a:t>
            </a:r>
            <a:endParaRPr lang="en-US">
              <a:cs typeface="Calibri" panose="020F0502020204030204"/>
            </a:endParaRPr>
          </a:p>
          <a:p>
            <a:pPr marL="800100" lvl="1" indent="-342900">
              <a:buFont typeface="Courier New" panose="020B0604020202020204" pitchFamily="34" charset="0"/>
              <a:buChar char="o"/>
            </a:pPr>
            <a:r>
              <a:rPr lang="en-US">
                <a:latin typeface="Times New Roman"/>
                <a:cs typeface="Times New Roman"/>
              </a:rPr>
              <a:t>Proper lighting is optimal for the camera</a:t>
            </a:r>
          </a:p>
          <a:p>
            <a:pPr marL="457200" lvl="1" indent="0">
              <a:buNone/>
            </a:pPr>
            <a:r>
              <a:rPr lang="en-US">
                <a:latin typeface="Times New Roman"/>
                <a:cs typeface="Times New Roman"/>
              </a:rPr>
              <a:t>sensor to pick up on the images through the </a:t>
            </a:r>
            <a:endParaRPr lang="en-US">
              <a:latin typeface="Calibri" panose="020F0502020204030204"/>
              <a:cs typeface="Calibri" panose="020F0502020204030204"/>
            </a:endParaRPr>
          </a:p>
          <a:p>
            <a:pPr marL="457200" lvl="1" indent="0">
              <a:buNone/>
            </a:pPr>
            <a:r>
              <a:rPr lang="en-US">
                <a:latin typeface="Times New Roman"/>
                <a:cs typeface="Times New Roman"/>
              </a:rPr>
              <a:t>lens</a:t>
            </a:r>
            <a:endParaRPr lang="en-US">
              <a:latin typeface="Calibri" panose="020F0502020204030204"/>
              <a:cs typeface="Calibri" panose="020F0502020204030204"/>
            </a:endParaRPr>
          </a:p>
          <a:p>
            <a:pPr marL="800100" lvl="1" indent="-342900">
              <a:buFont typeface="Courier New" panose="020B0604020202020204" pitchFamily="34" charset="0"/>
              <a:buChar char="o"/>
            </a:pPr>
            <a:r>
              <a:rPr lang="en-US">
                <a:latin typeface="Times New Roman"/>
                <a:cs typeface="Times New Roman"/>
              </a:rPr>
              <a:t>Images get processed through a database</a:t>
            </a:r>
          </a:p>
          <a:p>
            <a:pPr marL="457200" lvl="1" indent="0">
              <a:buNone/>
            </a:pPr>
            <a:r>
              <a:rPr lang="en-US">
                <a:latin typeface="Times New Roman"/>
                <a:cs typeface="Times New Roman"/>
              </a:rPr>
              <a:t>and the software outputs the result</a:t>
            </a:r>
          </a:p>
          <a:p>
            <a:pPr lvl="1"/>
            <a:endParaRPr lang="en-US">
              <a:latin typeface="Times New Roman"/>
              <a:cs typeface="Times New Roman"/>
            </a:endParaRPr>
          </a:p>
          <a:p>
            <a:pPr lvl="1"/>
            <a:endParaRPr lang="en-US">
              <a:latin typeface="Times New Roman"/>
              <a:cs typeface="Times New Roman"/>
            </a:endParaRPr>
          </a:p>
          <a:p>
            <a:pPr lvl="1"/>
            <a:endParaRPr lang="en-US">
              <a:latin typeface="Times New Roman"/>
              <a:cs typeface="Times New Roman"/>
            </a:endParaRPr>
          </a:p>
        </p:txBody>
      </p:sp>
      <p:sp>
        <p:nvSpPr>
          <p:cNvPr id="31" name="Slide Number Placeholder 5">
            <a:extLst>
              <a:ext uri="{FF2B5EF4-FFF2-40B4-BE49-F238E27FC236}">
                <a16:creationId xmlns:a16="http://schemas.microsoft.com/office/drawing/2014/main" id="{F5737565-5948-4859-B5EB-67CE631FAD1C}"/>
              </a:ext>
            </a:extLst>
          </p:cNvPr>
          <p:cNvSpPr>
            <a:spLocks noGrp="1"/>
          </p:cNvSpPr>
          <p:nvPr>
            <p:ph type="sldNum" sz="quarter" idx="12"/>
          </p:nvPr>
        </p:nvSpPr>
        <p:spPr/>
        <p:txBody>
          <a:bodyPr/>
          <a:lstStyle/>
          <a:p>
            <a:fld id="{48F63A3B-78C7-47BE-AE5E-E10140E04643}" type="slidenum">
              <a:rPr lang="en-US" sz="1400" dirty="0">
                <a:solidFill>
                  <a:schemeClr val="tx1"/>
                </a:solidFill>
                <a:latin typeface="Times New Roman"/>
                <a:cs typeface="Times New Roman"/>
              </a:rPr>
              <a:t>2</a:t>
            </a:fld>
            <a:endParaRPr lang="en-US" sz="1400">
              <a:solidFill>
                <a:schemeClr val="tx1"/>
              </a:solidFill>
              <a:latin typeface="Times New Roman"/>
              <a:cs typeface="Times New Roman"/>
            </a:endParaRPr>
          </a:p>
        </p:txBody>
      </p:sp>
      <p:sp>
        <p:nvSpPr>
          <p:cNvPr id="33" name="TextBox 32">
            <a:extLst>
              <a:ext uri="{FF2B5EF4-FFF2-40B4-BE49-F238E27FC236}">
                <a16:creationId xmlns:a16="http://schemas.microsoft.com/office/drawing/2014/main" id="{8EC37890-87F3-405F-9790-52D9B2E184A4}"/>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35" name="Rectangle 34">
            <a:extLst>
              <a:ext uri="{FF2B5EF4-FFF2-40B4-BE49-F238E27FC236}">
                <a16:creationId xmlns:a16="http://schemas.microsoft.com/office/drawing/2014/main" id="{82E6F77E-406A-4DA0-A73D-85E4531BC776}"/>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E4F85F-7D0C-4E84-AE24-FE59E92B4F1F}"/>
              </a:ext>
            </a:extLst>
          </p:cNvPr>
          <p:cNvSpPr/>
          <p:nvPr/>
        </p:nvSpPr>
        <p:spPr>
          <a:xfrm>
            <a:off x="0" y="6724650"/>
            <a:ext cx="12192000" cy="1333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2">
            <a:extLst>
              <a:ext uri="{FF2B5EF4-FFF2-40B4-BE49-F238E27FC236}">
                <a16:creationId xmlns:a16="http://schemas.microsoft.com/office/drawing/2014/main" id="{6E4FAD54-ED9B-44CD-AEF9-702B4F224C82}"/>
              </a:ext>
            </a:extLst>
          </p:cNvPr>
          <p:cNvPicPr>
            <a:picLocks noChangeAspect="1"/>
          </p:cNvPicPr>
          <p:nvPr/>
        </p:nvPicPr>
        <p:blipFill>
          <a:blip r:embed="rId2"/>
          <a:stretch>
            <a:fillRect/>
          </a:stretch>
        </p:blipFill>
        <p:spPr>
          <a:xfrm>
            <a:off x="4762" y="4762"/>
            <a:ext cx="733425" cy="733425"/>
          </a:xfrm>
          <a:prstGeom prst="rect">
            <a:avLst/>
          </a:prstGeom>
        </p:spPr>
      </p:pic>
      <p:sp>
        <p:nvSpPr>
          <p:cNvPr id="41" name="TextBox 40">
            <a:extLst>
              <a:ext uri="{FF2B5EF4-FFF2-40B4-BE49-F238E27FC236}">
                <a16:creationId xmlns:a16="http://schemas.microsoft.com/office/drawing/2014/main" id="{A97597CB-AE8E-41A7-8AD2-89F00C7E1197}"/>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pic>
        <p:nvPicPr>
          <p:cNvPr id="2" name="Picture 2" descr="Diagram, engineering drawing&#10;&#10;Description automatically generated">
            <a:extLst>
              <a:ext uri="{FF2B5EF4-FFF2-40B4-BE49-F238E27FC236}">
                <a16:creationId xmlns:a16="http://schemas.microsoft.com/office/drawing/2014/main" id="{ACAA5A7B-C505-432F-B8EA-6E4B8D749A28}"/>
              </a:ext>
            </a:extLst>
          </p:cNvPr>
          <p:cNvPicPr>
            <a:picLocks noChangeAspect="1"/>
          </p:cNvPicPr>
          <p:nvPr/>
        </p:nvPicPr>
        <p:blipFill>
          <a:blip r:embed="rId3"/>
          <a:stretch>
            <a:fillRect/>
          </a:stretch>
        </p:blipFill>
        <p:spPr>
          <a:xfrm>
            <a:off x="6858000" y="2369247"/>
            <a:ext cx="4781550" cy="310058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Ryan Hanrahan</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20</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Python Environment Generation</a:t>
            </a:r>
            <a:endParaRPr lang="en-US"/>
          </a:p>
        </p:txBody>
      </p:sp>
      <p:sp>
        <p:nvSpPr>
          <p:cNvPr id="3" name="TextBox 2">
            <a:extLst>
              <a:ext uri="{FF2B5EF4-FFF2-40B4-BE49-F238E27FC236}">
                <a16:creationId xmlns:a16="http://schemas.microsoft.com/office/drawing/2014/main" id="{B05A2186-7799-459F-882D-5172F3B8239A}"/>
              </a:ext>
            </a:extLst>
          </p:cNvPr>
          <p:cNvSpPr txBox="1"/>
          <p:nvPr/>
        </p:nvSpPr>
        <p:spPr>
          <a:xfrm>
            <a:off x="455" y="2171360"/>
            <a:ext cx="546576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000">
                <a:latin typeface="Times New Roman"/>
                <a:cs typeface="Calibri"/>
              </a:rPr>
              <a:t>In order to operate the Object Recognition Project Code, a separate Environment was required to be made to isolate the necessary dependencies for the Object Recognition. This streamlines the code to only access a limited number of packages to speed up processing time for the code. This means the code will update with a faster feedback time when processing has begun.</a:t>
            </a:r>
          </a:p>
          <a:p>
            <a:pPr marL="800100" lvl="1" indent="-342900">
              <a:buFont typeface="Arial"/>
              <a:buChar char="•"/>
            </a:pPr>
            <a:endParaRPr lang="en-US" sz="2000">
              <a:latin typeface="Times New Roman"/>
              <a:cs typeface="Calibri"/>
            </a:endParaRPr>
          </a:p>
        </p:txBody>
      </p:sp>
      <p:pic>
        <p:nvPicPr>
          <p:cNvPr id="4" name="Picture 5">
            <a:extLst>
              <a:ext uri="{FF2B5EF4-FFF2-40B4-BE49-F238E27FC236}">
                <a16:creationId xmlns:a16="http://schemas.microsoft.com/office/drawing/2014/main" id="{B56A710C-FDB1-6579-97B8-DE192565A995}"/>
              </a:ext>
            </a:extLst>
          </p:cNvPr>
          <p:cNvPicPr>
            <a:picLocks noChangeAspect="1"/>
          </p:cNvPicPr>
          <p:nvPr/>
        </p:nvPicPr>
        <p:blipFill>
          <a:blip r:embed="rId3"/>
          <a:stretch>
            <a:fillRect/>
          </a:stretch>
        </p:blipFill>
        <p:spPr>
          <a:xfrm>
            <a:off x="9405257" y="1592663"/>
            <a:ext cx="2344058" cy="1168962"/>
          </a:xfrm>
          <a:prstGeom prst="rect">
            <a:avLst/>
          </a:prstGeom>
        </p:spPr>
      </p:pic>
      <p:pic>
        <p:nvPicPr>
          <p:cNvPr id="6" name="Picture 7" descr="A picture containing table&#10;&#10;Description automatically generated">
            <a:extLst>
              <a:ext uri="{FF2B5EF4-FFF2-40B4-BE49-F238E27FC236}">
                <a16:creationId xmlns:a16="http://schemas.microsoft.com/office/drawing/2014/main" id="{32C62427-2CDC-FED7-80D0-69232CB499D2}"/>
              </a:ext>
            </a:extLst>
          </p:cNvPr>
          <p:cNvPicPr>
            <a:picLocks noChangeAspect="1"/>
          </p:cNvPicPr>
          <p:nvPr/>
        </p:nvPicPr>
        <p:blipFill>
          <a:blip r:embed="rId4"/>
          <a:stretch>
            <a:fillRect/>
          </a:stretch>
        </p:blipFill>
        <p:spPr>
          <a:xfrm>
            <a:off x="6030686" y="3094311"/>
            <a:ext cx="5718629" cy="2737665"/>
          </a:xfrm>
          <a:prstGeom prst="rect">
            <a:avLst/>
          </a:prstGeom>
        </p:spPr>
      </p:pic>
    </p:spTree>
    <p:extLst>
      <p:ext uri="{BB962C8B-B14F-4D97-AF65-F5344CB8AC3E}">
        <p14:creationId xmlns:p14="http://schemas.microsoft.com/office/powerpoint/2010/main" val="263371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Harley Valdez</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21</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err="1">
                <a:latin typeface="Times New Roman"/>
                <a:cs typeface="Calibri"/>
              </a:rPr>
              <a:t>Tensorflow</a:t>
            </a:r>
            <a:r>
              <a:rPr lang="en-US" sz="3200">
                <a:latin typeface="Times New Roman"/>
                <a:cs typeface="Calibri"/>
              </a:rPr>
              <a:t> API</a:t>
            </a:r>
            <a:endParaRPr lang="en-US"/>
          </a:p>
        </p:txBody>
      </p:sp>
      <p:sp>
        <p:nvSpPr>
          <p:cNvPr id="3" name="TextBox 2">
            <a:extLst>
              <a:ext uri="{FF2B5EF4-FFF2-40B4-BE49-F238E27FC236}">
                <a16:creationId xmlns:a16="http://schemas.microsoft.com/office/drawing/2014/main" id="{B05A2186-7799-459F-882D-5172F3B8239A}"/>
              </a:ext>
            </a:extLst>
          </p:cNvPr>
          <p:cNvSpPr txBox="1"/>
          <p:nvPr/>
        </p:nvSpPr>
        <p:spPr>
          <a:xfrm>
            <a:off x="281669" y="1518218"/>
            <a:ext cx="5229902" cy="4653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a:buChar char="•"/>
            </a:pPr>
            <a:r>
              <a:rPr lang="en-US" sz="2000">
                <a:latin typeface="Times New Roman"/>
                <a:cs typeface="Calibri"/>
              </a:rPr>
              <a:t>We have fully accessed the </a:t>
            </a:r>
            <a:r>
              <a:rPr lang="en-US" sz="2000" err="1">
                <a:latin typeface="Times New Roman"/>
                <a:cs typeface="Calibri"/>
              </a:rPr>
              <a:t>Tensorflow</a:t>
            </a:r>
            <a:r>
              <a:rPr lang="en-US" sz="2000">
                <a:latin typeface="Times New Roman"/>
                <a:cs typeface="Calibri"/>
              </a:rPr>
              <a:t> API</a:t>
            </a:r>
            <a:endParaRPr lang="en-US" sz="2000" u="sng">
              <a:latin typeface="Times New Roman"/>
              <a:cs typeface="Calibri"/>
            </a:endParaRPr>
          </a:p>
          <a:p>
            <a:pPr marL="800100" lvl="1" indent="-342900">
              <a:lnSpc>
                <a:spcPct val="150000"/>
              </a:lnSpc>
              <a:buFont typeface="Arial"/>
              <a:buChar char="•"/>
            </a:pPr>
            <a:r>
              <a:rPr lang="en-US" sz="2000">
                <a:latin typeface="Times New Roman"/>
                <a:cs typeface="Calibri"/>
              </a:rPr>
              <a:t>After configuration, we are able to begin accessing the Object Recognition resources available for our code</a:t>
            </a:r>
          </a:p>
          <a:p>
            <a:pPr marL="800100" lvl="1" indent="-342900">
              <a:lnSpc>
                <a:spcPct val="150000"/>
              </a:lnSpc>
              <a:buFont typeface="Arial"/>
              <a:buChar char="•"/>
            </a:pPr>
            <a:r>
              <a:rPr lang="en-US" sz="2000">
                <a:latin typeface="Times New Roman"/>
                <a:cs typeface="Calibri"/>
              </a:rPr>
              <a:t>These resources include reference models, training methods, and modeling solutions</a:t>
            </a:r>
          </a:p>
          <a:p>
            <a:pPr marL="800100" lvl="1" indent="-342900">
              <a:lnSpc>
                <a:spcPct val="150000"/>
              </a:lnSpc>
              <a:buFont typeface="Arial"/>
              <a:buChar char="•"/>
            </a:pPr>
            <a:r>
              <a:rPr lang="en-US" sz="2000">
                <a:latin typeface="Times New Roman"/>
                <a:cs typeface="Calibri"/>
              </a:rPr>
              <a:t>This open-source API was downloaded from GitHub</a:t>
            </a:r>
          </a:p>
        </p:txBody>
      </p:sp>
      <p:pic>
        <p:nvPicPr>
          <p:cNvPr id="4" name="Picture 5" descr="Text&#10;&#10;Description automatically generated">
            <a:extLst>
              <a:ext uri="{FF2B5EF4-FFF2-40B4-BE49-F238E27FC236}">
                <a16:creationId xmlns:a16="http://schemas.microsoft.com/office/drawing/2014/main" id="{5FA3015C-491C-9F39-574F-111BDDAAEE68}"/>
              </a:ext>
            </a:extLst>
          </p:cNvPr>
          <p:cNvPicPr>
            <a:picLocks noChangeAspect="1"/>
          </p:cNvPicPr>
          <p:nvPr/>
        </p:nvPicPr>
        <p:blipFill>
          <a:blip r:embed="rId3"/>
          <a:stretch>
            <a:fillRect/>
          </a:stretch>
        </p:blipFill>
        <p:spPr>
          <a:xfrm>
            <a:off x="5695043" y="2604451"/>
            <a:ext cx="6017985" cy="2429241"/>
          </a:xfrm>
          <a:prstGeom prst="rect">
            <a:avLst/>
          </a:prstGeom>
        </p:spPr>
      </p:pic>
    </p:spTree>
    <p:extLst>
      <p:ext uri="{BB962C8B-B14F-4D97-AF65-F5344CB8AC3E}">
        <p14:creationId xmlns:p14="http://schemas.microsoft.com/office/powerpoint/2010/main" val="551393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Harley Valdez</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22</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Object Recognition Code</a:t>
            </a:r>
            <a:endParaRPr lang="en-US">
              <a:latin typeface="Calibri"/>
              <a:ea typeface="Calibri"/>
              <a:cs typeface="Calibri"/>
            </a:endParaRPr>
          </a:p>
        </p:txBody>
      </p:sp>
      <p:sp>
        <p:nvSpPr>
          <p:cNvPr id="3" name="TextBox 2">
            <a:extLst>
              <a:ext uri="{FF2B5EF4-FFF2-40B4-BE49-F238E27FC236}">
                <a16:creationId xmlns:a16="http://schemas.microsoft.com/office/drawing/2014/main" id="{B05A2186-7799-459F-882D-5172F3B8239A}"/>
              </a:ext>
            </a:extLst>
          </p:cNvPr>
          <p:cNvSpPr txBox="1"/>
          <p:nvPr/>
        </p:nvSpPr>
        <p:spPr>
          <a:xfrm>
            <a:off x="455" y="1754074"/>
            <a:ext cx="5910261"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a:buChar char="•"/>
            </a:pPr>
            <a:r>
              <a:rPr lang="en-US" sz="2000">
                <a:latin typeface="Times New Roman"/>
                <a:cs typeface="Calibri"/>
              </a:rPr>
              <a:t>The Object Recognition Code consists of an extensive amount of packages to initialize</a:t>
            </a:r>
          </a:p>
          <a:p>
            <a:pPr marL="800100" lvl="1" indent="-342900">
              <a:lnSpc>
                <a:spcPct val="150000"/>
              </a:lnSpc>
              <a:buFont typeface="Arial"/>
              <a:buChar char="•"/>
            </a:pPr>
            <a:r>
              <a:rPr lang="en-US" sz="2000">
                <a:latin typeface="Times New Roman"/>
                <a:cs typeface="Calibri"/>
              </a:rPr>
              <a:t>Our first step in the code is to load a reference model to use for the Object Detection Algorithm</a:t>
            </a:r>
          </a:p>
          <a:p>
            <a:pPr marL="800100" lvl="1" indent="-342900">
              <a:lnSpc>
                <a:spcPct val="150000"/>
              </a:lnSpc>
              <a:buFont typeface="Arial"/>
              <a:buChar char="•"/>
            </a:pPr>
            <a:r>
              <a:rPr lang="en-US" sz="2000">
                <a:latin typeface="Times New Roman"/>
                <a:cs typeface="Calibri"/>
              </a:rPr>
              <a:t>Next the Algorithm analyzes a single static image to train itself using the loaded model</a:t>
            </a:r>
          </a:p>
          <a:p>
            <a:pPr marL="800100" lvl="1" indent="-342900">
              <a:lnSpc>
                <a:spcPct val="150000"/>
              </a:lnSpc>
              <a:buFont typeface="Arial"/>
              <a:buChar char="•"/>
            </a:pPr>
            <a:r>
              <a:rPr lang="en-US" sz="2000">
                <a:latin typeface="Times New Roman"/>
                <a:cs typeface="Calibri"/>
              </a:rPr>
              <a:t>This is essentially a "Baseline" test to give a reference calculation for real-time accuracy</a:t>
            </a:r>
          </a:p>
          <a:p>
            <a:pPr marL="800100" lvl="1" indent="-342900">
              <a:lnSpc>
                <a:spcPct val="150000"/>
              </a:lnSpc>
              <a:buFont typeface="Arial"/>
              <a:buChar char="•"/>
            </a:pPr>
            <a:endParaRPr lang="en-US" sz="2000">
              <a:latin typeface="Times New Roman"/>
              <a:cs typeface="Calibri"/>
            </a:endParaRPr>
          </a:p>
          <a:p>
            <a:pPr marL="800100" lvl="1" indent="-342900">
              <a:buFont typeface="Arial"/>
              <a:buChar char="•"/>
            </a:pPr>
            <a:endParaRPr lang="en-US" sz="2000">
              <a:latin typeface="Times New Roman"/>
              <a:cs typeface="Calibri"/>
            </a:endParaRPr>
          </a:p>
        </p:txBody>
      </p:sp>
      <p:pic>
        <p:nvPicPr>
          <p:cNvPr id="4" name="Picture 5" descr="Text&#10;&#10;Description automatically generated">
            <a:extLst>
              <a:ext uri="{FF2B5EF4-FFF2-40B4-BE49-F238E27FC236}">
                <a16:creationId xmlns:a16="http://schemas.microsoft.com/office/drawing/2014/main" id="{8326E0A6-2145-6FF9-65BC-410AFD9C46B3}"/>
              </a:ext>
            </a:extLst>
          </p:cNvPr>
          <p:cNvPicPr>
            <a:picLocks noChangeAspect="1"/>
          </p:cNvPicPr>
          <p:nvPr/>
        </p:nvPicPr>
        <p:blipFill>
          <a:blip r:embed="rId3"/>
          <a:stretch>
            <a:fillRect/>
          </a:stretch>
        </p:blipFill>
        <p:spPr>
          <a:xfrm>
            <a:off x="6520543" y="1753880"/>
            <a:ext cx="5246913" cy="4021525"/>
          </a:xfrm>
          <a:prstGeom prst="rect">
            <a:avLst/>
          </a:prstGeom>
        </p:spPr>
      </p:pic>
    </p:spTree>
    <p:extLst>
      <p:ext uri="{BB962C8B-B14F-4D97-AF65-F5344CB8AC3E}">
        <p14:creationId xmlns:p14="http://schemas.microsoft.com/office/powerpoint/2010/main" val="519389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Harley Valdez</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23</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Object Recognition Code</a:t>
            </a:r>
            <a:endParaRPr lang="en-US">
              <a:latin typeface="Calibri"/>
              <a:ea typeface="Calibri"/>
              <a:cs typeface="Calibri"/>
            </a:endParaRPr>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5665331"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endParaRPr lang="en-US" sz="2000" u="sng">
              <a:latin typeface="Times New Roman"/>
              <a:cs typeface="Calibri"/>
            </a:endParaRPr>
          </a:p>
          <a:p>
            <a:pPr marL="800100" lvl="1" indent="-342900">
              <a:buFont typeface="Arial"/>
              <a:buChar char="•"/>
            </a:pPr>
            <a:r>
              <a:rPr lang="en-US" sz="2000">
                <a:latin typeface="Times New Roman"/>
                <a:cs typeface="Calibri"/>
              </a:rPr>
              <a:t>After a single Interference is completed, we generate the output if applicable</a:t>
            </a:r>
          </a:p>
          <a:p>
            <a:pPr marL="800100" lvl="1" indent="-342900">
              <a:buFont typeface="Arial"/>
              <a:buChar char="•"/>
            </a:pPr>
            <a:r>
              <a:rPr lang="en-US" sz="2000">
                <a:latin typeface="Times New Roman"/>
                <a:cs typeface="Calibri"/>
              </a:rPr>
              <a:t>Next, we begin setup for real-time processing</a:t>
            </a:r>
          </a:p>
          <a:p>
            <a:pPr marL="800100" lvl="1" indent="-342900">
              <a:buFont typeface="Arial"/>
              <a:buChar char="•"/>
            </a:pPr>
            <a:r>
              <a:rPr lang="en-US" sz="2000">
                <a:latin typeface="Times New Roman"/>
                <a:cs typeface="Calibri"/>
              </a:rPr>
              <a:t>We must first access the camera to take in input images</a:t>
            </a:r>
          </a:p>
          <a:p>
            <a:pPr marL="800100" lvl="1" indent="-342900">
              <a:buFont typeface="Arial"/>
              <a:buChar char="•"/>
            </a:pPr>
            <a:r>
              <a:rPr lang="en-US" sz="2000">
                <a:latin typeface="Times New Roman"/>
                <a:cs typeface="Calibri"/>
              </a:rPr>
              <a:t>Once there is a camera feed, we take the images and convert into an array</a:t>
            </a:r>
          </a:p>
          <a:p>
            <a:pPr marL="800100" lvl="1" indent="-342900">
              <a:buFont typeface="Arial"/>
              <a:buChar char="•"/>
            </a:pPr>
            <a:r>
              <a:rPr lang="en-US" sz="2000">
                <a:latin typeface="Times New Roman"/>
                <a:cs typeface="Calibri"/>
              </a:rPr>
              <a:t>The previous object detection process is done for each input image</a:t>
            </a:r>
          </a:p>
          <a:p>
            <a:pPr marL="800100" lvl="1" indent="-342900">
              <a:buFont typeface="Arial"/>
              <a:buChar char="•"/>
            </a:pPr>
            <a:r>
              <a:rPr lang="en-US" sz="2000">
                <a:latin typeface="Times New Roman"/>
                <a:cs typeface="Calibri"/>
              </a:rPr>
              <a:t>A frame-by-frame output is created in real time detecting any relevant objects with a percentage accuracy</a:t>
            </a:r>
          </a:p>
          <a:p>
            <a:pPr marL="800100" lvl="1" indent="-342900">
              <a:buFont typeface="Arial"/>
              <a:buChar char="•"/>
            </a:pPr>
            <a:endParaRPr lang="en-US" sz="2000">
              <a:latin typeface="Times New Roman"/>
              <a:cs typeface="Calibri"/>
            </a:endParaRPr>
          </a:p>
        </p:txBody>
      </p:sp>
      <p:pic>
        <p:nvPicPr>
          <p:cNvPr id="4" name="Picture 5" descr="Text&#10;&#10;Description automatically generated">
            <a:extLst>
              <a:ext uri="{FF2B5EF4-FFF2-40B4-BE49-F238E27FC236}">
                <a16:creationId xmlns:a16="http://schemas.microsoft.com/office/drawing/2014/main" id="{F2E30983-5BF9-2222-BB91-63BAC4376CBD}"/>
              </a:ext>
            </a:extLst>
          </p:cNvPr>
          <p:cNvPicPr>
            <a:picLocks noChangeAspect="1"/>
          </p:cNvPicPr>
          <p:nvPr/>
        </p:nvPicPr>
        <p:blipFill>
          <a:blip r:embed="rId3"/>
          <a:stretch>
            <a:fillRect/>
          </a:stretch>
        </p:blipFill>
        <p:spPr>
          <a:xfrm>
            <a:off x="6983186" y="1976282"/>
            <a:ext cx="3913414" cy="3730936"/>
          </a:xfrm>
          <a:prstGeom prst="rect">
            <a:avLst/>
          </a:prstGeom>
        </p:spPr>
      </p:pic>
    </p:spTree>
    <p:extLst>
      <p:ext uri="{BB962C8B-B14F-4D97-AF65-F5344CB8AC3E}">
        <p14:creationId xmlns:p14="http://schemas.microsoft.com/office/powerpoint/2010/main" val="17283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Harley Valdez</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24</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Code Output</a:t>
            </a:r>
            <a:endParaRPr lang="en-US">
              <a:latin typeface="Calibri"/>
              <a:ea typeface="Calibri"/>
              <a:cs typeface="Calibri"/>
            </a:endParaRPr>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5665331"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endParaRPr lang="en-US" sz="2000" u="sng">
              <a:latin typeface="Times New Roman"/>
              <a:cs typeface="Calibri"/>
            </a:endParaRPr>
          </a:p>
          <a:p>
            <a:pPr marL="800100" lvl="1" indent="-342900">
              <a:buFont typeface="Arial"/>
              <a:buChar char="•"/>
            </a:pPr>
            <a:r>
              <a:rPr lang="en-US" sz="2000">
                <a:ea typeface="+mn-lt"/>
                <a:cs typeface="+mn-lt"/>
              </a:rPr>
              <a:t>Output was achieved by using an online version of the TensorFlow object detection code</a:t>
            </a:r>
            <a:endParaRPr lang="en-US" sz="2000">
              <a:latin typeface="Times New Roman"/>
              <a:ea typeface="+mn-lt"/>
              <a:cs typeface="+mn-lt"/>
            </a:endParaRPr>
          </a:p>
          <a:p>
            <a:pPr marL="800100" lvl="1" indent="-342900">
              <a:buFont typeface="Arial"/>
              <a:buChar char="•"/>
            </a:pPr>
            <a:r>
              <a:rPr lang="en-US" sz="2000">
                <a:ea typeface="+mn-lt"/>
                <a:cs typeface="+mn-lt"/>
              </a:rPr>
              <a:t>The drawback to this choice was the omission of the models we custom created for segmentation of images and a limit to the images we could use for final object detection thus far</a:t>
            </a:r>
            <a:endParaRPr lang="en-US" sz="2000">
              <a:latin typeface="Times New Roman"/>
              <a:ea typeface="+mn-lt"/>
              <a:cs typeface="+mn-lt"/>
            </a:endParaRPr>
          </a:p>
          <a:p>
            <a:pPr marL="800100" lvl="1" indent="-342900">
              <a:buFont typeface="Arial"/>
              <a:buChar char="•"/>
            </a:pPr>
            <a:r>
              <a:rPr lang="en-US" sz="2000">
                <a:ea typeface="+mn-lt"/>
                <a:cs typeface="+mn-lt"/>
              </a:rPr>
              <a:t>After utilizing several helper functions given by the online version of code, we were able to pull in two images and successfully process them in a static format.</a:t>
            </a:r>
            <a:endParaRPr lang="en-US" sz="2000">
              <a:latin typeface="Times New Roman"/>
              <a:cs typeface="Calibri"/>
            </a:endParaRPr>
          </a:p>
          <a:p>
            <a:pPr marL="800100" lvl="1" indent="-342900">
              <a:buFont typeface="Arial"/>
              <a:buChar char="•"/>
            </a:pPr>
            <a:endParaRPr lang="en-US" sz="2000">
              <a:latin typeface="Times New Roman"/>
              <a:cs typeface="Calibri"/>
            </a:endParaRPr>
          </a:p>
        </p:txBody>
      </p:sp>
      <p:pic>
        <p:nvPicPr>
          <p:cNvPr id="8" name="Picture 9">
            <a:extLst>
              <a:ext uri="{FF2B5EF4-FFF2-40B4-BE49-F238E27FC236}">
                <a16:creationId xmlns:a16="http://schemas.microsoft.com/office/drawing/2014/main" id="{4AED9D3A-6627-2E0C-B160-B6A94E071EAD}"/>
              </a:ext>
            </a:extLst>
          </p:cNvPr>
          <p:cNvPicPr>
            <a:picLocks noChangeAspect="1"/>
          </p:cNvPicPr>
          <p:nvPr/>
        </p:nvPicPr>
        <p:blipFill>
          <a:blip r:embed="rId3"/>
          <a:stretch>
            <a:fillRect/>
          </a:stretch>
        </p:blipFill>
        <p:spPr>
          <a:xfrm>
            <a:off x="7615159" y="3985116"/>
            <a:ext cx="3052528" cy="2075801"/>
          </a:xfrm>
          <a:prstGeom prst="rect">
            <a:avLst/>
          </a:prstGeom>
        </p:spPr>
      </p:pic>
      <p:pic>
        <p:nvPicPr>
          <p:cNvPr id="12" name="Picture 13" descr="A picture containing diagram&#10;&#10;Description automatically generated">
            <a:extLst>
              <a:ext uri="{FF2B5EF4-FFF2-40B4-BE49-F238E27FC236}">
                <a16:creationId xmlns:a16="http://schemas.microsoft.com/office/drawing/2014/main" id="{BE624DA9-AB74-60D3-B7DA-C0A331A9FC59}"/>
              </a:ext>
            </a:extLst>
          </p:cNvPr>
          <p:cNvPicPr>
            <a:picLocks noChangeAspect="1"/>
          </p:cNvPicPr>
          <p:nvPr/>
        </p:nvPicPr>
        <p:blipFill>
          <a:blip r:embed="rId4"/>
          <a:stretch>
            <a:fillRect/>
          </a:stretch>
        </p:blipFill>
        <p:spPr>
          <a:xfrm>
            <a:off x="6139096" y="1681727"/>
            <a:ext cx="2743200" cy="2221542"/>
          </a:xfrm>
          <a:prstGeom prst="rect">
            <a:avLst/>
          </a:prstGeom>
        </p:spPr>
      </p:pic>
      <p:pic>
        <p:nvPicPr>
          <p:cNvPr id="14" name="Picture 15" descr="A picture containing text, different, items, various&#10;&#10;Description automatically generated">
            <a:extLst>
              <a:ext uri="{FF2B5EF4-FFF2-40B4-BE49-F238E27FC236}">
                <a16:creationId xmlns:a16="http://schemas.microsoft.com/office/drawing/2014/main" id="{1513B7CD-F331-5B0D-4B6F-BACAE7ABA2FF}"/>
              </a:ext>
            </a:extLst>
          </p:cNvPr>
          <p:cNvPicPr>
            <a:picLocks noChangeAspect="1"/>
          </p:cNvPicPr>
          <p:nvPr/>
        </p:nvPicPr>
        <p:blipFill>
          <a:blip r:embed="rId5"/>
          <a:stretch>
            <a:fillRect/>
          </a:stretch>
        </p:blipFill>
        <p:spPr>
          <a:xfrm>
            <a:off x="9138424" y="1669816"/>
            <a:ext cx="2743200" cy="2235978"/>
          </a:xfrm>
          <a:prstGeom prst="rect">
            <a:avLst/>
          </a:prstGeom>
        </p:spPr>
      </p:pic>
    </p:spTree>
    <p:extLst>
      <p:ext uri="{BB962C8B-B14F-4D97-AF65-F5344CB8AC3E}">
        <p14:creationId xmlns:p14="http://schemas.microsoft.com/office/powerpoint/2010/main" val="1487230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Leila Alamos</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25</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CNN or MPL?</a:t>
            </a:r>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659860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endParaRPr lang="en-US" sz="2000" u="sng">
              <a:latin typeface="Times New Roman"/>
              <a:ea typeface="Calibri" panose="020F0502020204030204"/>
              <a:cs typeface="Calibri" panose="020F0502020204030204"/>
            </a:endParaRPr>
          </a:p>
          <a:p>
            <a:pPr marL="800100" lvl="1" indent="-342900">
              <a:buFont typeface="Arial"/>
              <a:buChar char="•"/>
            </a:pPr>
            <a:r>
              <a:rPr lang="en-US" sz="2000">
                <a:latin typeface="Times New Roman"/>
                <a:cs typeface="Calibri"/>
              </a:rPr>
              <a:t>What is a </a:t>
            </a:r>
            <a:r>
              <a:rPr lang="en-US" sz="2000">
                <a:latin typeface="Times New Roman"/>
                <a:ea typeface="+mn-lt"/>
                <a:cs typeface="+mn-lt"/>
              </a:rPr>
              <a:t>convolutional neural network (CNN)?</a:t>
            </a:r>
          </a:p>
          <a:p>
            <a:pPr marL="1257300" lvl="2" indent="-342900">
              <a:buFont typeface="Arial"/>
              <a:buChar char="•"/>
            </a:pPr>
            <a:r>
              <a:rPr lang="en-US" sz="2000">
                <a:latin typeface="Times New Roman"/>
                <a:ea typeface="+mn-lt"/>
                <a:cs typeface="+mn-lt"/>
              </a:rPr>
              <a:t>A CNN is a Deep Learning algorithm which can take in an input image, assign importance to various aspects/objects in the image and be able to differentiate one from the other.</a:t>
            </a:r>
          </a:p>
          <a:p>
            <a:pPr marL="1257300" lvl="2" indent="-342900">
              <a:buFont typeface="Arial"/>
              <a:buChar char="•"/>
            </a:pPr>
            <a:endParaRPr lang="en-US" sz="2000">
              <a:latin typeface="Times New Roman"/>
              <a:cs typeface="Calibri"/>
            </a:endParaRPr>
          </a:p>
          <a:p>
            <a:pPr marL="800100" lvl="1" indent="-342900">
              <a:buFont typeface="Arial"/>
              <a:buChar char="•"/>
            </a:pPr>
            <a:r>
              <a:rPr lang="en-US" sz="2000">
                <a:latin typeface="Times New Roman"/>
                <a:cs typeface="Calibri"/>
              </a:rPr>
              <a:t>What is a </a:t>
            </a:r>
            <a:r>
              <a:rPr lang="en-US" sz="2000">
                <a:latin typeface="Times New Roman"/>
                <a:ea typeface="+mn-lt"/>
                <a:cs typeface="+mn-lt"/>
              </a:rPr>
              <a:t>multilayer perceptron (MLP)?</a:t>
            </a:r>
            <a:endParaRPr lang="en-US" sz="2000">
              <a:latin typeface="Times New Roman"/>
              <a:cs typeface="Calibri"/>
            </a:endParaRPr>
          </a:p>
          <a:p>
            <a:pPr marL="1257300" lvl="2" indent="-342900">
              <a:buFont typeface="Arial"/>
              <a:buChar char="•"/>
            </a:pPr>
            <a:r>
              <a:rPr lang="en-US" sz="2000">
                <a:latin typeface="Times New Roman"/>
                <a:ea typeface="+mn-lt"/>
                <a:cs typeface="+mn-lt"/>
              </a:rPr>
              <a:t>A perceptron is a single neuron model that was a precursor to larger neural networks.</a:t>
            </a:r>
            <a:endParaRPr lang="en-US" sz="2000">
              <a:latin typeface="Times New Roman"/>
              <a:cs typeface="Calibri"/>
            </a:endParaRPr>
          </a:p>
          <a:p>
            <a:pPr marL="1257300" lvl="2" indent="-342900">
              <a:buFont typeface="Arial"/>
              <a:buChar char="•"/>
            </a:pPr>
            <a:r>
              <a:rPr lang="en-US" sz="2000">
                <a:latin typeface="Times New Roman"/>
                <a:ea typeface="+mn-lt"/>
                <a:cs typeface="+mn-lt"/>
              </a:rPr>
              <a:t>The building block for neural networks are artificial neurons.</a:t>
            </a:r>
            <a:endParaRPr lang="en-US" sz="2000">
              <a:latin typeface="Times New Roman"/>
              <a:cs typeface="Calibri"/>
            </a:endParaRPr>
          </a:p>
          <a:p>
            <a:pPr lvl="1">
              <a:lnSpc>
                <a:spcPct val="150000"/>
              </a:lnSpc>
            </a:pPr>
            <a:endParaRPr lang="en-US" sz="2000">
              <a:latin typeface="Times New Roman"/>
              <a:cs typeface="Calibri"/>
            </a:endParaRPr>
          </a:p>
          <a:p>
            <a:pPr marL="800100" lvl="1" indent="-342900">
              <a:buFont typeface="Arial"/>
              <a:buChar char="•"/>
            </a:pPr>
            <a:endParaRPr lang="en-US" sz="2000">
              <a:latin typeface="Times New Roman"/>
              <a:cs typeface="Calibri"/>
            </a:endParaRPr>
          </a:p>
          <a:p>
            <a:pPr marL="800100" lvl="1" indent="-342900">
              <a:buFont typeface="Arial"/>
              <a:buChar char="•"/>
            </a:pPr>
            <a:endParaRPr lang="en-US" sz="2000">
              <a:latin typeface="Times New Roman"/>
              <a:cs typeface="Calibri"/>
            </a:endParaRPr>
          </a:p>
        </p:txBody>
      </p:sp>
      <p:pic>
        <p:nvPicPr>
          <p:cNvPr id="4" name="Picture 5" descr="Diagram&#10;&#10;Description automatically generated">
            <a:extLst>
              <a:ext uri="{FF2B5EF4-FFF2-40B4-BE49-F238E27FC236}">
                <a16:creationId xmlns:a16="http://schemas.microsoft.com/office/drawing/2014/main" id="{02133DB8-7013-FB14-2AA4-EF1475F1D10E}"/>
              </a:ext>
            </a:extLst>
          </p:cNvPr>
          <p:cNvPicPr>
            <a:picLocks noChangeAspect="1"/>
          </p:cNvPicPr>
          <p:nvPr/>
        </p:nvPicPr>
        <p:blipFill>
          <a:blip r:embed="rId3"/>
          <a:stretch>
            <a:fillRect/>
          </a:stretch>
        </p:blipFill>
        <p:spPr>
          <a:xfrm>
            <a:off x="7234555" y="1710690"/>
            <a:ext cx="4509770" cy="3233420"/>
          </a:xfrm>
          <a:prstGeom prst="rect">
            <a:avLst/>
          </a:prstGeom>
        </p:spPr>
      </p:pic>
    </p:spTree>
    <p:extLst>
      <p:ext uri="{BB962C8B-B14F-4D97-AF65-F5344CB8AC3E}">
        <p14:creationId xmlns:p14="http://schemas.microsoft.com/office/powerpoint/2010/main" val="142015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Leila Alamos</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26</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CNN Application to our Code</a:t>
            </a:r>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1219676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Font typeface="Arial"/>
              <a:buChar char="•"/>
            </a:pPr>
            <a:r>
              <a:rPr lang="en-US" sz="2000">
                <a:latin typeface="Times New Roman"/>
                <a:ea typeface="+mn-lt"/>
                <a:cs typeface="+mn-lt"/>
              </a:rPr>
              <a:t>In deep learning, a CNN is a class of artificial neural network, most commonly applied to analyze visual imagery.</a:t>
            </a:r>
            <a:endParaRPr lang="en-US" sz="2000">
              <a:latin typeface="Times New Roman"/>
              <a:cs typeface="Calibri"/>
            </a:endParaRPr>
          </a:p>
          <a:p>
            <a:pPr marL="800100" lvl="1" indent="-342900">
              <a:buFont typeface="Arial"/>
              <a:buChar char="•"/>
            </a:pPr>
            <a:r>
              <a:rPr lang="en-US" sz="2000">
                <a:latin typeface="Times New Roman"/>
                <a:ea typeface="+mn-lt"/>
                <a:cs typeface="+mn-lt"/>
              </a:rPr>
              <a:t>The power of neural networks comes from their ability to learn the representation in your training data and how to best relate it to the output variable that you want to predict.</a:t>
            </a:r>
            <a:endParaRPr lang="en-US" sz="2000">
              <a:latin typeface="Times New Roman"/>
              <a:cs typeface="Calibri"/>
            </a:endParaRPr>
          </a:p>
          <a:p>
            <a:pPr marL="800100" lvl="1" indent="-342900">
              <a:buFont typeface="Arial"/>
              <a:buChar char="•"/>
            </a:pPr>
            <a:r>
              <a:rPr lang="en-US" sz="2000">
                <a:latin typeface="Times New Roman"/>
                <a:cs typeface="Calibri"/>
              </a:rPr>
              <a:t>Applicable to our project due to our ability to use this technique, which is more beneficial to our code rather than an MLP.</a:t>
            </a:r>
          </a:p>
          <a:p>
            <a:pPr marL="800100" lvl="1" indent="-342900">
              <a:buFont typeface="Arial"/>
              <a:buChar char="•"/>
            </a:pPr>
            <a:endParaRPr lang="en-US" sz="2000">
              <a:latin typeface="Times New Roman"/>
              <a:cs typeface="Calibri"/>
            </a:endParaRPr>
          </a:p>
          <a:p>
            <a:pPr marL="800100" lvl="1" indent="-342900">
              <a:buFont typeface="Arial"/>
              <a:buChar char="•"/>
            </a:pPr>
            <a:endParaRPr lang="en-US" sz="2000">
              <a:latin typeface="Times New Roman"/>
              <a:cs typeface="Calibri"/>
            </a:endParaRPr>
          </a:p>
        </p:txBody>
      </p:sp>
      <p:pic>
        <p:nvPicPr>
          <p:cNvPr id="4" name="Picture 5" descr="Diagram&#10;&#10;Description automatically generated">
            <a:extLst>
              <a:ext uri="{FF2B5EF4-FFF2-40B4-BE49-F238E27FC236}">
                <a16:creationId xmlns:a16="http://schemas.microsoft.com/office/drawing/2014/main" id="{E0A00995-9093-FA44-A69C-F7441BAA906B}"/>
              </a:ext>
            </a:extLst>
          </p:cNvPr>
          <p:cNvPicPr>
            <a:picLocks noChangeAspect="1"/>
          </p:cNvPicPr>
          <p:nvPr/>
        </p:nvPicPr>
        <p:blipFill>
          <a:blip r:embed="rId3"/>
          <a:stretch>
            <a:fillRect/>
          </a:stretch>
        </p:blipFill>
        <p:spPr>
          <a:xfrm>
            <a:off x="3114040" y="3754120"/>
            <a:ext cx="5943600" cy="2438400"/>
          </a:xfrm>
          <a:prstGeom prst="rect">
            <a:avLst/>
          </a:prstGeom>
        </p:spPr>
      </p:pic>
    </p:spTree>
    <p:extLst>
      <p:ext uri="{BB962C8B-B14F-4D97-AF65-F5344CB8AC3E}">
        <p14:creationId xmlns:p14="http://schemas.microsoft.com/office/powerpoint/2010/main" val="215616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15F4F-5D46-481C-8FDA-BE881872A45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Ryan Hanrahan</a:t>
            </a:r>
            <a:endParaRPr lang="en-US" sz="1400">
              <a:latin typeface="Times New Roman"/>
              <a:cs typeface="Times New Roman"/>
            </a:endParaRPr>
          </a:p>
        </p:txBody>
      </p:sp>
      <p:sp>
        <p:nvSpPr>
          <p:cNvPr id="7" name="Slide Number Placeholder 5">
            <a:extLst>
              <a:ext uri="{FF2B5EF4-FFF2-40B4-BE49-F238E27FC236}">
                <a16:creationId xmlns:a16="http://schemas.microsoft.com/office/drawing/2014/main" id="{4BDDC183-5288-45A0-B842-15116F912082}"/>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27</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43166358-F068-4D55-BEA5-D102B240492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7EFF25E5-E299-407F-98CC-4B902BA3218C}"/>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1315A3-9D67-4C9D-8732-311DF2D980E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EC4884DF-9652-46EA-81C5-89C5F055FFAA}"/>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2DCEE67C-D44A-4C92-B96E-661363340465}"/>
              </a:ext>
            </a:extLst>
          </p:cNvPr>
          <p:cNvSpPr txBox="1"/>
          <p:nvPr/>
        </p:nvSpPr>
        <p:spPr>
          <a:xfrm>
            <a:off x="3054689" y="865641"/>
            <a:ext cx="6088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Moving Forward</a:t>
            </a:r>
            <a:endParaRPr lang="en-US"/>
          </a:p>
        </p:txBody>
      </p:sp>
      <p:sp>
        <p:nvSpPr>
          <p:cNvPr id="3" name="TextBox 2">
            <a:extLst>
              <a:ext uri="{FF2B5EF4-FFF2-40B4-BE49-F238E27FC236}">
                <a16:creationId xmlns:a16="http://schemas.microsoft.com/office/drawing/2014/main" id="{B05A2186-7799-459F-882D-5172F3B8239A}"/>
              </a:ext>
            </a:extLst>
          </p:cNvPr>
          <p:cNvSpPr txBox="1"/>
          <p:nvPr/>
        </p:nvSpPr>
        <p:spPr>
          <a:xfrm>
            <a:off x="455" y="1454717"/>
            <a:ext cx="5665331"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endParaRPr lang="en-US" sz="2000" u="sng">
              <a:latin typeface="Times New Roman"/>
              <a:cs typeface="Calibri"/>
            </a:endParaRPr>
          </a:p>
          <a:p>
            <a:pPr marL="800100" lvl="1" indent="-342900">
              <a:buFont typeface="Arial"/>
              <a:buChar char="•"/>
            </a:pPr>
            <a:r>
              <a:rPr lang="en-US" sz="2000" err="1">
                <a:ea typeface="+mn-lt"/>
                <a:cs typeface="+mn-lt"/>
              </a:rPr>
              <a:t>Protobuf</a:t>
            </a:r>
            <a:r>
              <a:rPr lang="en-US" sz="2000">
                <a:ea typeface="+mn-lt"/>
                <a:cs typeface="+mn-lt"/>
              </a:rPr>
              <a:t> will be downloaded and installed to get all the model training parameters configured in the TensorFlow directory. </a:t>
            </a:r>
          </a:p>
          <a:p>
            <a:pPr marL="800100" lvl="1" indent="-342900">
              <a:buFont typeface="Arial"/>
              <a:buChar char="•"/>
            </a:pPr>
            <a:r>
              <a:rPr lang="en-US" sz="2000">
                <a:ea typeface="+mn-lt"/>
                <a:cs typeface="+mn-lt"/>
              </a:rPr>
              <a:t>COCO API will be installed which allows the user to read and extract annotations in a manner that is quick and convenient. </a:t>
            </a:r>
          </a:p>
          <a:p>
            <a:pPr marL="800100" lvl="1" indent="-342900">
              <a:buFont typeface="Arial"/>
              <a:buChar char="•"/>
            </a:pPr>
            <a:r>
              <a:rPr lang="en-US" sz="2000">
                <a:ea typeface="+mn-lt"/>
                <a:cs typeface="+mn-lt"/>
              </a:rPr>
              <a:t>Can be run in the Linux terminal to be added into the TensorFlow directory structure. </a:t>
            </a:r>
          </a:p>
          <a:p>
            <a:pPr marL="800100" lvl="1" indent="-342900">
              <a:buFont typeface="Arial"/>
              <a:buChar char="•"/>
            </a:pPr>
            <a:r>
              <a:rPr lang="en-US" sz="2000">
                <a:ea typeface="+mn-lt"/>
                <a:cs typeface="+mn-lt"/>
              </a:rPr>
              <a:t>Will allow code to output highly accurate object analysis to the user.</a:t>
            </a:r>
            <a:endParaRPr lang="en-US" sz="2000">
              <a:latin typeface="Calibri"/>
              <a:cs typeface="Calibri"/>
            </a:endParaRPr>
          </a:p>
          <a:p>
            <a:pPr marL="800100" lvl="1" indent="-342900">
              <a:buFont typeface="Arial"/>
              <a:buChar char="•"/>
            </a:pPr>
            <a:endParaRPr lang="en-US" sz="2000">
              <a:latin typeface="Times New Roman"/>
              <a:cs typeface="Calibri"/>
            </a:endParaRPr>
          </a:p>
        </p:txBody>
      </p:sp>
      <p:pic>
        <p:nvPicPr>
          <p:cNvPr id="4" name="Picture 5" descr="Logo, company name&#10;&#10;Description automatically generated">
            <a:extLst>
              <a:ext uri="{FF2B5EF4-FFF2-40B4-BE49-F238E27FC236}">
                <a16:creationId xmlns:a16="http://schemas.microsoft.com/office/drawing/2014/main" id="{FB16F207-A61D-4870-54D4-F93A94768455}"/>
              </a:ext>
            </a:extLst>
          </p:cNvPr>
          <p:cNvPicPr>
            <a:picLocks noChangeAspect="1"/>
          </p:cNvPicPr>
          <p:nvPr/>
        </p:nvPicPr>
        <p:blipFill>
          <a:blip r:embed="rId3"/>
          <a:stretch>
            <a:fillRect/>
          </a:stretch>
        </p:blipFill>
        <p:spPr>
          <a:xfrm>
            <a:off x="7763107" y="1948513"/>
            <a:ext cx="2743200" cy="1028095"/>
          </a:xfrm>
          <a:prstGeom prst="rect">
            <a:avLst/>
          </a:prstGeom>
        </p:spPr>
      </p:pic>
      <p:pic>
        <p:nvPicPr>
          <p:cNvPr id="6" name="Picture 11" descr="Graphical user interface&#10;&#10;Description automatically generated">
            <a:extLst>
              <a:ext uri="{FF2B5EF4-FFF2-40B4-BE49-F238E27FC236}">
                <a16:creationId xmlns:a16="http://schemas.microsoft.com/office/drawing/2014/main" id="{D3752DE9-EC61-2A3B-324B-3973DB728A49}"/>
              </a:ext>
            </a:extLst>
          </p:cNvPr>
          <p:cNvPicPr>
            <a:picLocks noChangeAspect="1"/>
          </p:cNvPicPr>
          <p:nvPr/>
        </p:nvPicPr>
        <p:blipFill>
          <a:blip r:embed="rId4"/>
          <a:stretch>
            <a:fillRect/>
          </a:stretch>
        </p:blipFill>
        <p:spPr>
          <a:xfrm>
            <a:off x="7229707" y="3351637"/>
            <a:ext cx="3633440" cy="2422139"/>
          </a:xfrm>
          <a:prstGeom prst="rect">
            <a:avLst/>
          </a:prstGeom>
        </p:spPr>
      </p:pic>
    </p:spTree>
    <p:extLst>
      <p:ext uri="{BB962C8B-B14F-4D97-AF65-F5344CB8AC3E}">
        <p14:creationId xmlns:p14="http://schemas.microsoft.com/office/powerpoint/2010/main" val="405273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837C-556A-4B97-BC68-DA477909903A}"/>
              </a:ext>
            </a:extLst>
          </p:cNvPr>
          <p:cNvSpPr>
            <a:spLocks noGrp="1"/>
          </p:cNvSpPr>
          <p:nvPr>
            <p:ph type="title"/>
          </p:nvPr>
        </p:nvSpPr>
        <p:spPr>
          <a:xfrm>
            <a:off x="895350" y="450850"/>
            <a:ext cx="10515600" cy="1325563"/>
          </a:xfrm>
        </p:spPr>
        <p:txBody>
          <a:bodyPr/>
          <a:lstStyle/>
          <a:p>
            <a:pPr algn="ctr"/>
            <a:r>
              <a:rPr lang="en-US">
                <a:latin typeface="Times New Roman"/>
                <a:cs typeface="Calibri Light"/>
              </a:rPr>
              <a:t>References </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758DFA7D-BEC4-4CDA-AFB1-89BBE6B83DCC}"/>
              </a:ext>
            </a:extLst>
          </p:cNvPr>
          <p:cNvSpPr>
            <a:spLocks noGrp="1"/>
          </p:cNvSpPr>
          <p:nvPr>
            <p:ph idx="1"/>
          </p:nvPr>
        </p:nvSpPr>
        <p:spPr/>
        <p:txBody>
          <a:bodyPr vert="horz" lIns="91440" tIns="45720" rIns="91440" bIns="45720" rtlCol="0" anchor="t">
            <a:normAutofit/>
          </a:bodyPr>
          <a:lstStyle/>
          <a:p>
            <a:pPr marL="0" indent="0">
              <a:buNone/>
            </a:pPr>
            <a:r>
              <a:rPr lang="en-US" sz="1800">
                <a:latin typeface="Times New Roman"/>
                <a:cs typeface="Calibri" panose="020F0502020204030204"/>
              </a:rPr>
              <a:t>[1] </a:t>
            </a:r>
            <a:r>
              <a:rPr lang="en-US" sz="1800">
                <a:latin typeface="Times New Roman"/>
                <a:ea typeface="+mn-lt"/>
                <a:cs typeface="+mn-lt"/>
              </a:rPr>
              <a:t>           Calderone, Len. “What Is Machine Vision?” </a:t>
            </a:r>
            <a:r>
              <a:rPr lang="en-US" sz="1800" i="1" err="1">
                <a:latin typeface="Times New Roman"/>
                <a:ea typeface="+mn-lt"/>
                <a:cs typeface="+mn-lt"/>
              </a:rPr>
              <a:t>RoboticsTomorrow</a:t>
            </a:r>
            <a:r>
              <a:rPr lang="en-US" sz="1800">
                <a:latin typeface="Times New Roman"/>
                <a:ea typeface="+mn-lt"/>
                <a:cs typeface="+mn-lt"/>
              </a:rPr>
              <a:t>,  </a:t>
            </a:r>
            <a:r>
              <a:rPr lang="en-US" sz="1800">
                <a:latin typeface="Times New Roman"/>
                <a:ea typeface="+mn-lt"/>
                <a:cs typeface="+mn-lt"/>
                <a:hlinkClick r:id="rId2"/>
              </a:rPr>
              <a:t>https://www.roboticstomorrow.com/article/2019/12/what-is-machine-vision/14548</a:t>
            </a:r>
            <a:r>
              <a:rPr lang="en-US" sz="1800">
                <a:latin typeface="Times New Roman"/>
                <a:ea typeface="+mn-lt"/>
                <a:cs typeface="+mn-lt"/>
              </a:rPr>
              <a:t>. </a:t>
            </a:r>
          </a:p>
          <a:p>
            <a:pPr marL="0" indent="0">
              <a:buNone/>
            </a:pPr>
            <a:endParaRPr lang="en-US" sz="1800">
              <a:latin typeface="Times New Roman"/>
              <a:ea typeface="+mn-lt"/>
              <a:cs typeface="+mn-lt"/>
            </a:endParaRPr>
          </a:p>
          <a:p>
            <a:pPr marL="0" indent="0">
              <a:buNone/>
            </a:pPr>
            <a:r>
              <a:rPr lang="en-US" sz="1800">
                <a:latin typeface="Times New Roman"/>
                <a:ea typeface="+mn-lt"/>
                <a:cs typeface="+mn-lt"/>
              </a:rPr>
              <a:t>[2]	</a:t>
            </a:r>
            <a:r>
              <a:rPr lang="en-US" sz="1800" i="1">
                <a:effectLst/>
                <a:latin typeface="Times New Roman" panose="02020603050405020304" pitchFamily="18" charset="0"/>
                <a:cs typeface="Times New Roman" panose="02020603050405020304" pitchFamily="18" charset="0"/>
              </a:rPr>
              <a:t>Open source datasets for object detection in 2021</a:t>
            </a:r>
            <a:r>
              <a:rPr lang="en-US" sz="1800">
                <a:effectLst/>
                <a:latin typeface="Times New Roman" panose="02020603050405020304" pitchFamily="18" charset="0"/>
                <a:cs typeface="Times New Roman" panose="02020603050405020304" pitchFamily="18" charset="0"/>
              </a:rPr>
              <a:t>. Analytics Vidhya. (2021, May 20). Retrieved February 7, 2022, from </a:t>
            </a:r>
            <a:r>
              <a:rPr lang="en-US" sz="1800">
                <a:effectLst/>
                <a:latin typeface="Times New Roman" panose="02020603050405020304" pitchFamily="18" charset="0"/>
                <a:cs typeface="Times New Roman" panose="02020603050405020304" pitchFamily="18" charset="0"/>
                <a:hlinkClick r:id="rId3"/>
              </a:rPr>
              <a:t>https://www.analyticsvidhya.com/blog/2021/05/top-10-open-source-datasets-for-object-detection-machine-learning-in-2021/</a:t>
            </a:r>
            <a:endParaRPr lang="en-US">
              <a:latin typeface="Times New Roman"/>
              <a:ea typeface="+mn-lt"/>
              <a:cs typeface="+mn-lt"/>
            </a:endParaRPr>
          </a:p>
        </p:txBody>
      </p:sp>
      <p:sp>
        <p:nvSpPr>
          <p:cNvPr id="7" name="Slide Number Placeholder 5">
            <a:extLst>
              <a:ext uri="{FF2B5EF4-FFF2-40B4-BE49-F238E27FC236}">
                <a16:creationId xmlns:a16="http://schemas.microsoft.com/office/drawing/2014/main" id="{D175770A-454E-41DE-B460-2302D9AA011D}"/>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28</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D0C61189-DCC9-45AC-94D8-432F42B4C18A}"/>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85381439-2CC8-4CAA-BD10-F3F236A292E7}"/>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5CB1C4B-7953-4F33-AB84-BF72088BF635}"/>
              </a:ext>
            </a:extLst>
          </p:cNvPr>
          <p:cNvPicPr>
            <a:picLocks noChangeAspect="1"/>
          </p:cNvPicPr>
          <p:nvPr/>
        </p:nvPicPr>
        <p:blipFill>
          <a:blip r:embed="rId4"/>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C1FFFBF4-4BA1-4B83-A884-FA428283F724}"/>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Tree>
    <p:extLst>
      <p:ext uri="{BB962C8B-B14F-4D97-AF65-F5344CB8AC3E}">
        <p14:creationId xmlns:p14="http://schemas.microsoft.com/office/powerpoint/2010/main" val="318085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F6DF35-7F3E-42AE-9830-87EA9AC145B5}"/>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6" name="Slide Number Placeholder 5">
            <a:extLst>
              <a:ext uri="{FF2B5EF4-FFF2-40B4-BE49-F238E27FC236}">
                <a16:creationId xmlns:a16="http://schemas.microsoft.com/office/drawing/2014/main" id="{51914591-9925-4EAD-8967-768FEC7642FA}"/>
              </a:ext>
            </a:extLst>
          </p:cNvPr>
          <p:cNvSpPr>
            <a:spLocks noGrp="1"/>
          </p:cNvSpPr>
          <p:nvPr>
            <p:ph type="sldNum" sz="quarter" idx="12"/>
          </p:nvPr>
        </p:nvSpPr>
        <p:spPr/>
        <p:txBody>
          <a:bodyPr/>
          <a:lstStyle/>
          <a:p>
            <a:fld id="{48F63A3B-78C7-47BE-AE5E-E10140E04643}" type="slidenum">
              <a:rPr lang="en-US" sz="1400" dirty="0">
                <a:solidFill>
                  <a:schemeClr val="tx1"/>
                </a:solidFill>
                <a:latin typeface="Times New Roman"/>
                <a:cs typeface="Times New Roman"/>
              </a:rPr>
              <a:t>3</a:t>
            </a:fld>
            <a:endParaRPr lang="en-US" sz="1400">
              <a:solidFill>
                <a:schemeClr val="tx1"/>
              </a:solidFill>
              <a:latin typeface="Times New Roman"/>
              <a:cs typeface="Times New Roman"/>
            </a:endParaRPr>
          </a:p>
        </p:txBody>
      </p:sp>
      <p:sp>
        <p:nvSpPr>
          <p:cNvPr id="8" name="TextBox 7">
            <a:extLst>
              <a:ext uri="{FF2B5EF4-FFF2-40B4-BE49-F238E27FC236}">
                <a16:creationId xmlns:a16="http://schemas.microsoft.com/office/drawing/2014/main" id="{ABCAC705-F863-4074-942F-AA834144A56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0" name="Rectangle 9">
            <a:extLst>
              <a:ext uri="{FF2B5EF4-FFF2-40B4-BE49-F238E27FC236}">
                <a16:creationId xmlns:a16="http://schemas.microsoft.com/office/drawing/2014/main" id="{1B6B1F6C-E4C3-4A22-BE1A-3601E57A122B}"/>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9B901-66C1-416B-9B8E-D380A0012763}"/>
              </a:ext>
            </a:extLst>
          </p:cNvPr>
          <p:cNvSpPr/>
          <p:nvPr/>
        </p:nvSpPr>
        <p:spPr>
          <a:xfrm>
            <a:off x="0" y="6724650"/>
            <a:ext cx="12192000" cy="1333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E3726E6E-BE23-4010-8F0C-72106CA70F6E}"/>
              </a:ext>
            </a:extLst>
          </p:cNvPr>
          <p:cNvPicPr>
            <a:picLocks noChangeAspect="1"/>
          </p:cNvPicPr>
          <p:nvPr/>
        </p:nvPicPr>
        <p:blipFill>
          <a:blip r:embed="rId2"/>
          <a:stretch>
            <a:fillRect/>
          </a:stretch>
        </p:blipFill>
        <p:spPr>
          <a:xfrm>
            <a:off x="4762" y="4762"/>
            <a:ext cx="733425" cy="733425"/>
          </a:xfrm>
          <a:prstGeom prst="rect">
            <a:avLst/>
          </a:prstGeom>
        </p:spPr>
      </p:pic>
      <p:sp>
        <p:nvSpPr>
          <p:cNvPr id="13" name="TextBox 12">
            <a:extLst>
              <a:ext uri="{FF2B5EF4-FFF2-40B4-BE49-F238E27FC236}">
                <a16:creationId xmlns:a16="http://schemas.microsoft.com/office/drawing/2014/main" id="{C3811B78-9D0A-4385-84D3-F74F40E56A42}"/>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16" name="Title 41">
            <a:extLst>
              <a:ext uri="{FF2B5EF4-FFF2-40B4-BE49-F238E27FC236}">
                <a16:creationId xmlns:a16="http://schemas.microsoft.com/office/drawing/2014/main" id="{7EB33C09-22E1-4C9D-B4D9-DE7758D472E6}"/>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Python Code Approach</a:t>
            </a:r>
          </a:p>
        </p:txBody>
      </p:sp>
      <p:sp>
        <p:nvSpPr>
          <p:cNvPr id="2" name="Content Placeholder 42">
            <a:extLst>
              <a:ext uri="{FF2B5EF4-FFF2-40B4-BE49-F238E27FC236}">
                <a16:creationId xmlns:a16="http://schemas.microsoft.com/office/drawing/2014/main" id="{4C73B7C5-42C2-4F40-8218-999B68959622}"/>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914400" lvl="1" indent="-457200">
              <a:buAutoNum type="arabicPeriod"/>
            </a:pPr>
            <a:r>
              <a:rPr lang="en-US">
                <a:latin typeface="Times New Roman"/>
                <a:cs typeface="Times New Roman"/>
              </a:rPr>
              <a:t>Establish multiple sources for databases of objects to import into the code</a:t>
            </a:r>
          </a:p>
          <a:p>
            <a:pPr marL="914400" lvl="1" indent="-457200">
              <a:buAutoNum type="arabicPeriod"/>
            </a:pPr>
            <a:r>
              <a:rPr lang="en-US">
                <a:latin typeface="Times New Roman"/>
                <a:cs typeface="Times New Roman"/>
              </a:rPr>
              <a:t>Create the Python algorithm:</a:t>
            </a:r>
          </a:p>
          <a:p>
            <a:pPr lvl="2"/>
            <a:r>
              <a:rPr lang="en-US" sz="2400">
                <a:latin typeface="Times New Roman"/>
                <a:cs typeface="Times New Roman"/>
              </a:rPr>
              <a:t>Image Detection</a:t>
            </a:r>
            <a:endParaRPr lang="en-US" sz="2400">
              <a:ea typeface="+mn-lt"/>
              <a:cs typeface="+mn-lt"/>
            </a:endParaRPr>
          </a:p>
          <a:p>
            <a:pPr lvl="2"/>
            <a:r>
              <a:rPr lang="en-US" sz="2400">
                <a:latin typeface="Times New Roman"/>
                <a:cs typeface="Times New Roman"/>
              </a:rPr>
              <a:t>Image Analysis - Deep learning to enhance detection accuracy</a:t>
            </a:r>
            <a:endParaRPr lang="en-US" sz="2400">
              <a:ea typeface="+mn-lt"/>
              <a:cs typeface="+mn-lt"/>
            </a:endParaRPr>
          </a:p>
          <a:p>
            <a:pPr lvl="2"/>
            <a:r>
              <a:rPr lang="en-US" sz="2400">
                <a:latin typeface="Times New Roman"/>
                <a:cs typeface="Times New Roman"/>
              </a:rPr>
              <a:t>Output </a:t>
            </a:r>
            <a:endParaRPr lang="en-US" sz="2400">
              <a:ea typeface="+mn-lt"/>
              <a:cs typeface="+mn-lt"/>
            </a:endParaRPr>
          </a:p>
          <a:p>
            <a:pPr marL="914400" lvl="1" indent="-457200">
              <a:buAutoNum type="arabicPeriod"/>
            </a:pPr>
            <a:r>
              <a:rPr lang="en-US">
                <a:latin typeface="Times New Roman"/>
                <a:cs typeface="Times New Roman"/>
              </a:rPr>
              <a:t>Simultaneous coding using GitHub</a:t>
            </a:r>
          </a:p>
          <a:p>
            <a:pPr lvl="2"/>
            <a:endParaRPr lang="en-US">
              <a:latin typeface="Times New Roman"/>
              <a:cs typeface="Times New Roman"/>
            </a:endParaRPr>
          </a:p>
          <a:p>
            <a:pPr lvl="1"/>
            <a:endParaRPr lang="en-US">
              <a:latin typeface="Times New Roman"/>
              <a:cs typeface="Times New Roman"/>
            </a:endParaRPr>
          </a:p>
          <a:p>
            <a:pPr lvl="1"/>
            <a:endParaRPr lang="en-US">
              <a:latin typeface="Times New Roman"/>
              <a:cs typeface="Times New Roman"/>
            </a:endParaRPr>
          </a:p>
        </p:txBody>
      </p:sp>
      <p:pic>
        <p:nvPicPr>
          <p:cNvPr id="3" name="Picture 3" descr="A picture containing text, sky, outdoor, tree&#10;&#10;Description automatically generated">
            <a:extLst>
              <a:ext uri="{FF2B5EF4-FFF2-40B4-BE49-F238E27FC236}">
                <a16:creationId xmlns:a16="http://schemas.microsoft.com/office/drawing/2014/main" id="{578A8923-0A78-49F6-995C-498F66CC5D49}"/>
              </a:ext>
            </a:extLst>
          </p:cNvPr>
          <p:cNvPicPr>
            <a:picLocks noChangeAspect="1"/>
          </p:cNvPicPr>
          <p:nvPr/>
        </p:nvPicPr>
        <p:blipFill>
          <a:blip r:embed="rId3"/>
          <a:stretch>
            <a:fillRect/>
          </a:stretch>
        </p:blipFill>
        <p:spPr>
          <a:xfrm>
            <a:off x="1609725" y="4305300"/>
            <a:ext cx="3238500" cy="1800225"/>
          </a:xfrm>
          <a:prstGeom prst="rect">
            <a:avLst/>
          </a:prstGeom>
        </p:spPr>
      </p:pic>
      <p:pic>
        <p:nvPicPr>
          <p:cNvPr id="4" name="Picture 6" descr="A picture containing text, compact disk, clipart, vector graphics&#10;&#10;Description automatically generated">
            <a:extLst>
              <a:ext uri="{FF2B5EF4-FFF2-40B4-BE49-F238E27FC236}">
                <a16:creationId xmlns:a16="http://schemas.microsoft.com/office/drawing/2014/main" id="{9C3E0B35-D686-4CB4-979B-2E34DB8143B7}"/>
              </a:ext>
            </a:extLst>
          </p:cNvPr>
          <p:cNvPicPr>
            <a:picLocks noChangeAspect="1"/>
          </p:cNvPicPr>
          <p:nvPr/>
        </p:nvPicPr>
        <p:blipFill>
          <a:blip r:embed="rId4"/>
          <a:stretch>
            <a:fillRect/>
          </a:stretch>
        </p:blipFill>
        <p:spPr>
          <a:xfrm>
            <a:off x="6477000" y="3337269"/>
            <a:ext cx="5048250" cy="2917138"/>
          </a:xfrm>
          <a:prstGeom prst="rect">
            <a:avLst/>
          </a:prstGeom>
        </p:spPr>
      </p:pic>
    </p:spTree>
    <p:extLst>
      <p:ext uri="{BB962C8B-B14F-4D97-AF65-F5344CB8AC3E}">
        <p14:creationId xmlns:p14="http://schemas.microsoft.com/office/powerpoint/2010/main" val="64749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A61439-E8E9-4C52-83D1-460E0F81BCAC}"/>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7" name="Slide Number Placeholder 5">
            <a:extLst>
              <a:ext uri="{FF2B5EF4-FFF2-40B4-BE49-F238E27FC236}">
                <a16:creationId xmlns:a16="http://schemas.microsoft.com/office/drawing/2014/main" id="{95608758-632E-4230-834B-7038D4791168}"/>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4</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2E751960-694E-42F8-A2B1-C45293FE609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1D6E5EF7-0548-4EB5-A38E-A34563290DA8}"/>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7166977-F001-4C9C-A384-00BB27A9BE3E}"/>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32C2E18D-43B5-40EA-B818-B065AB6B4CAD}"/>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17" name="Title 41">
            <a:extLst>
              <a:ext uri="{FF2B5EF4-FFF2-40B4-BE49-F238E27FC236}">
                <a16:creationId xmlns:a16="http://schemas.microsoft.com/office/drawing/2014/main" id="{1D1AD14A-2E4B-4C3D-AC20-6CBD33E35A10}"/>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Real World Applications</a:t>
            </a:r>
          </a:p>
        </p:txBody>
      </p:sp>
      <p:sp>
        <p:nvSpPr>
          <p:cNvPr id="2" name="Content Placeholder 42">
            <a:extLst>
              <a:ext uri="{FF2B5EF4-FFF2-40B4-BE49-F238E27FC236}">
                <a16:creationId xmlns:a16="http://schemas.microsoft.com/office/drawing/2014/main" id="{AE1448F5-5758-461D-880F-DB0882331DE2}"/>
              </a:ext>
            </a:extLst>
          </p:cNvPr>
          <p:cNvSpPr>
            <a:spLocks noGrp="1"/>
          </p:cNvSpPr>
          <p:nvPr>
            <p:ph idx="1"/>
          </p:nvPr>
        </p:nvSpPr>
        <p:spPr>
          <a:xfrm>
            <a:off x="838200" y="1825625"/>
            <a:ext cx="10515600" cy="4351338"/>
          </a:xfrm>
        </p:spPr>
        <p:txBody>
          <a:bodyPr vert="horz" lIns="91440" tIns="45720" rIns="91440" bIns="45720" rtlCol="0" anchor="t">
            <a:normAutofit/>
          </a:bodyPr>
          <a:lstStyle/>
          <a:p>
            <a:pPr lvl="1"/>
            <a:r>
              <a:rPr lang="en-US">
                <a:latin typeface="Times New Roman"/>
                <a:cs typeface="Times New Roman"/>
              </a:rPr>
              <a:t>Face/Object Detection for Video Surveillance  </a:t>
            </a:r>
          </a:p>
          <a:p>
            <a:pPr lvl="1"/>
            <a:r>
              <a:rPr lang="en-US">
                <a:latin typeface="Times New Roman"/>
                <a:cs typeface="Times New Roman"/>
              </a:rPr>
              <a:t>Self-Driving Cars – Tesla "Autopilot"</a:t>
            </a:r>
          </a:p>
          <a:p>
            <a:pPr lvl="1"/>
            <a:r>
              <a:rPr lang="en-US">
                <a:latin typeface="Times New Roman"/>
                <a:cs typeface="Times New Roman"/>
              </a:rPr>
              <a:t>Healthcare and Medical Diagnosis</a:t>
            </a:r>
          </a:p>
          <a:p>
            <a:pPr lvl="1"/>
            <a:r>
              <a:rPr lang="en-US">
                <a:latin typeface="Times New Roman"/>
                <a:cs typeface="Times New Roman"/>
              </a:rPr>
              <a:t>Social Media - "Tagging"  </a:t>
            </a:r>
          </a:p>
          <a:p>
            <a:pPr lvl="1"/>
            <a:r>
              <a:rPr lang="en-US">
                <a:latin typeface="Times New Roman"/>
                <a:cs typeface="Times New Roman"/>
              </a:rPr>
              <a:t>Manufacturing – Automatic Assembly Lines</a:t>
            </a:r>
          </a:p>
          <a:p>
            <a:pPr lvl="1"/>
            <a:endParaRPr lang="en-US">
              <a:latin typeface="Times New Roman"/>
              <a:cs typeface="Times New Roman"/>
            </a:endParaRPr>
          </a:p>
          <a:p>
            <a:pPr lvl="1"/>
            <a:endParaRPr lang="en-US">
              <a:latin typeface="Times New Roman"/>
              <a:cs typeface="Times New Roman"/>
            </a:endParaRPr>
          </a:p>
          <a:p>
            <a:pPr lvl="1"/>
            <a:endParaRPr lang="en-US">
              <a:latin typeface="Times New Roman"/>
              <a:cs typeface="Times New Roman"/>
            </a:endParaRPr>
          </a:p>
          <a:p>
            <a:pPr lvl="1"/>
            <a:endParaRPr lang="en-US">
              <a:latin typeface="Times New Roman"/>
              <a:cs typeface="Times New Roman"/>
            </a:endParaRPr>
          </a:p>
          <a:p>
            <a:pPr lvl="2"/>
            <a:endParaRPr lang="en-US">
              <a:latin typeface="Times New Roman"/>
              <a:cs typeface="Times New Roman"/>
            </a:endParaRPr>
          </a:p>
          <a:p>
            <a:pPr lvl="1"/>
            <a:endParaRPr lang="en-US">
              <a:latin typeface="Times New Roman"/>
              <a:cs typeface="Times New Roman"/>
            </a:endParaRPr>
          </a:p>
          <a:p>
            <a:pPr lvl="1"/>
            <a:endParaRPr lang="en-US">
              <a:latin typeface="Times New Roman"/>
              <a:cs typeface="Times New Roman"/>
            </a:endParaRPr>
          </a:p>
        </p:txBody>
      </p:sp>
      <p:pic>
        <p:nvPicPr>
          <p:cNvPr id="3" name="Picture 3">
            <a:extLst>
              <a:ext uri="{FF2B5EF4-FFF2-40B4-BE49-F238E27FC236}">
                <a16:creationId xmlns:a16="http://schemas.microsoft.com/office/drawing/2014/main" id="{BD30041A-175F-4284-A6D7-029523EA8345}"/>
              </a:ext>
            </a:extLst>
          </p:cNvPr>
          <p:cNvPicPr>
            <a:picLocks noChangeAspect="1"/>
          </p:cNvPicPr>
          <p:nvPr/>
        </p:nvPicPr>
        <p:blipFill>
          <a:blip r:embed="rId3"/>
          <a:stretch>
            <a:fillRect/>
          </a:stretch>
        </p:blipFill>
        <p:spPr>
          <a:xfrm>
            <a:off x="4514850" y="4036246"/>
            <a:ext cx="2771775" cy="1785883"/>
          </a:xfrm>
          <a:prstGeom prst="rect">
            <a:avLst/>
          </a:prstGeom>
        </p:spPr>
      </p:pic>
      <p:pic>
        <p:nvPicPr>
          <p:cNvPr id="4" name="Picture 5">
            <a:extLst>
              <a:ext uri="{FF2B5EF4-FFF2-40B4-BE49-F238E27FC236}">
                <a16:creationId xmlns:a16="http://schemas.microsoft.com/office/drawing/2014/main" id="{3A01607E-8AC5-49CB-BDD4-9B7E1E3DB25B}"/>
              </a:ext>
            </a:extLst>
          </p:cNvPr>
          <p:cNvPicPr>
            <a:picLocks noChangeAspect="1"/>
          </p:cNvPicPr>
          <p:nvPr/>
        </p:nvPicPr>
        <p:blipFill>
          <a:blip r:embed="rId4"/>
          <a:stretch>
            <a:fillRect/>
          </a:stretch>
        </p:blipFill>
        <p:spPr>
          <a:xfrm>
            <a:off x="1047750" y="4080715"/>
            <a:ext cx="3219450" cy="1687421"/>
          </a:xfrm>
          <a:prstGeom prst="rect">
            <a:avLst/>
          </a:prstGeom>
        </p:spPr>
      </p:pic>
      <p:pic>
        <p:nvPicPr>
          <p:cNvPr id="6" name="Picture 7">
            <a:extLst>
              <a:ext uri="{FF2B5EF4-FFF2-40B4-BE49-F238E27FC236}">
                <a16:creationId xmlns:a16="http://schemas.microsoft.com/office/drawing/2014/main" id="{FCCFDE8E-5005-40C9-90A4-82365F4AF9BD}"/>
              </a:ext>
            </a:extLst>
          </p:cNvPr>
          <p:cNvPicPr>
            <a:picLocks noChangeAspect="1"/>
          </p:cNvPicPr>
          <p:nvPr/>
        </p:nvPicPr>
        <p:blipFill>
          <a:blip r:embed="rId5"/>
          <a:stretch>
            <a:fillRect/>
          </a:stretch>
        </p:blipFill>
        <p:spPr>
          <a:xfrm>
            <a:off x="7677150" y="4132149"/>
            <a:ext cx="3362325" cy="1594077"/>
          </a:xfrm>
          <a:prstGeom prst="rect">
            <a:avLst/>
          </a:prstGeom>
        </p:spPr>
      </p:pic>
      <p:pic>
        <p:nvPicPr>
          <p:cNvPr id="8" name="Picture 9" descr="Diagram&#10;&#10;Description automatically generated">
            <a:extLst>
              <a:ext uri="{FF2B5EF4-FFF2-40B4-BE49-F238E27FC236}">
                <a16:creationId xmlns:a16="http://schemas.microsoft.com/office/drawing/2014/main" id="{9DE3B578-528C-4FFA-8C47-AFC687AF9EDA}"/>
              </a:ext>
            </a:extLst>
          </p:cNvPr>
          <p:cNvPicPr>
            <a:picLocks noChangeAspect="1"/>
          </p:cNvPicPr>
          <p:nvPr/>
        </p:nvPicPr>
        <p:blipFill>
          <a:blip r:embed="rId6"/>
          <a:stretch>
            <a:fillRect/>
          </a:stretch>
        </p:blipFill>
        <p:spPr>
          <a:xfrm>
            <a:off x="7524750" y="1495654"/>
            <a:ext cx="3600450" cy="2399843"/>
          </a:xfrm>
          <a:prstGeom prst="rect">
            <a:avLst/>
          </a:prstGeom>
        </p:spPr>
      </p:pic>
    </p:spTree>
    <p:extLst>
      <p:ext uri="{BB962C8B-B14F-4D97-AF65-F5344CB8AC3E}">
        <p14:creationId xmlns:p14="http://schemas.microsoft.com/office/powerpoint/2010/main" val="403806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F6DF35-7F3E-42AE-9830-87EA9AC145B5}"/>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6" name="Slide Number Placeholder 5">
            <a:extLst>
              <a:ext uri="{FF2B5EF4-FFF2-40B4-BE49-F238E27FC236}">
                <a16:creationId xmlns:a16="http://schemas.microsoft.com/office/drawing/2014/main" id="{51914591-9925-4EAD-8967-768FEC7642FA}"/>
              </a:ext>
            </a:extLst>
          </p:cNvPr>
          <p:cNvSpPr>
            <a:spLocks noGrp="1"/>
          </p:cNvSpPr>
          <p:nvPr>
            <p:ph type="sldNum" sz="quarter" idx="12"/>
          </p:nvPr>
        </p:nvSpPr>
        <p:spPr/>
        <p:txBody>
          <a:bodyPr/>
          <a:lstStyle/>
          <a:p>
            <a:fld id="{48F63A3B-78C7-47BE-AE5E-E10140E04643}" type="slidenum">
              <a:rPr lang="en-US" sz="1400" dirty="0">
                <a:solidFill>
                  <a:schemeClr val="tx1"/>
                </a:solidFill>
                <a:latin typeface="Times New Roman"/>
                <a:cs typeface="Times New Roman"/>
              </a:rPr>
              <a:t>5</a:t>
            </a:fld>
            <a:endParaRPr lang="en-US" sz="1400">
              <a:solidFill>
                <a:schemeClr val="tx1"/>
              </a:solidFill>
              <a:latin typeface="Times New Roman"/>
              <a:cs typeface="Times New Roman"/>
            </a:endParaRPr>
          </a:p>
        </p:txBody>
      </p:sp>
      <p:sp>
        <p:nvSpPr>
          <p:cNvPr id="8" name="TextBox 7">
            <a:extLst>
              <a:ext uri="{FF2B5EF4-FFF2-40B4-BE49-F238E27FC236}">
                <a16:creationId xmlns:a16="http://schemas.microsoft.com/office/drawing/2014/main" id="{ABCAC705-F863-4074-942F-AA834144A56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0" name="Rectangle 9">
            <a:extLst>
              <a:ext uri="{FF2B5EF4-FFF2-40B4-BE49-F238E27FC236}">
                <a16:creationId xmlns:a16="http://schemas.microsoft.com/office/drawing/2014/main" id="{1B6B1F6C-E4C3-4A22-BE1A-3601E57A122B}"/>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9B901-66C1-416B-9B8E-D380A0012763}"/>
              </a:ext>
            </a:extLst>
          </p:cNvPr>
          <p:cNvSpPr/>
          <p:nvPr/>
        </p:nvSpPr>
        <p:spPr>
          <a:xfrm>
            <a:off x="0" y="6724650"/>
            <a:ext cx="12192000" cy="1333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E3726E6E-BE23-4010-8F0C-72106CA70F6E}"/>
              </a:ext>
            </a:extLst>
          </p:cNvPr>
          <p:cNvPicPr>
            <a:picLocks noChangeAspect="1"/>
          </p:cNvPicPr>
          <p:nvPr/>
        </p:nvPicPr>
        <p:blipFill>
          <a:blip r:embed="rId2"/>
          <a:stretch>
            <a:fillRect/>
          </a:stretch>
        </p:blipFill>
        <p:spPr>
          <a:xfrm>
            <a:off x="4762" y="4762"/>
            <a:ext cx="733425" cy="733425"/>
          </a:xfrm>
          <a:prstGeom prst="rect">
            <a:avLst/>
          </a:prstGeom>
        </p:spPr>
      </p:pic>
      <p:sp>
        <p:nvSpPr>
          <p:cNvPr id="13" name="TextBox 12">
            <a:extLst>
              <a:ext uri="{FF2B5EF4-FFF2-40B4-BE49-F238E27FC236}">
                <a16:creationId xmlns:a16="http://schemas.microsoft.com/office/drawing/2014/main" id="{C3811B78-9D0A-4385-84D3-F74F40E56A42}"/>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16" name="Title 41">
            <a:extLst>
              <a:ext uri="{FF2B5EF4-FFF2-40B4-BE49-F238E27FC236}">
                <a16:creationId xmlns:a16="http://schemas.microsoft.com/office/drawing/2014/main" id="{7EB33C09-22E1-4C9D-B4D9-DE7758D472E6}"/>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Database Research</a:t>
            </a:r>
          </a:p>
        </p:txBody>
      </p:sp>
      <p:sp>
        <p:nvSpPr>
          <p:cNvPr id="2" name="Content Placeholder 42">
            <a:extLst>
              <a:ext uri="{FF2B5EF4-FFF2-40B4-BE49-F238E27FC236}">
                <a16:creationId xmlns:a16="http://schemas.microsoft.com/office/drawing/2014/main" id="{4C73B7C5-42C2-4F40-8218-999B68959622}"/>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914400" lvl="2" indent="0">
              <a:buNone/>
            </a:pPr>
            <a:endParaRPr lang="en-US">
              <a:latin typeface="Times New Roman"/>
              <a:cs typeface="Times New Roman"/>
            </a:endParaRPr>
          </a:p>
          <a:p>
            <a:pPr lvl="1"/>
            <a:r>
              <a:rPr lang="en-US">
                <a:latin typeface="Times New Roman" panose="02020603050405020304" pitchFamily="18" charset="0"/>
                <a:cs typeface="Times New Roman" panose="02020603050405020304" pitchFamily="18" charset="0"/>
              </a:rPr>
              <a:t>ImageNet</a:t>
            </a:r>
          </a:p>
          <a:p>
            <a:pPr lvl="2"/>
            <a:r>
              <a:rPr lang="en-US" b="0" i="0">
                <a:effectLst/>
                <a:latin typeface="Times New Roman" panose="02020603050405020304" pitchFamily="18" charset="0"/>
                <a:cs typeface="Times New Roman" panose="02020603050405020304" pitchFamily="18" charset="0"/>
              </a:rPr>
              <a:t>an image database organized according to the </a:t>
            </a:r>
            <a:r>
              <a:rPr lang="en-US" b="0"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WordNet</a:t>
            </a:r>
            <a:r>
              <a:rPr lang="en-US" b="0" i="0">
                <a:effectLst/>
                <a:latin typeface="Times New Roman" panose="02020603050405020304" pitchFamily="18" charset="0"/>
                <a:cs typeface="Times New Roman" panose="02020603050405020304" pitchFamily="18" charset="0"/>
              </a:rPr>
              <a:t> hierarchy (currently only the nouns), in which each node of the hierarchy is depicted by hundreds and thousands of images. (55gb)</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TensorFlow</a:t>
            </a:r>
          </a:p>
          <a:p>
            <a:pPr lvl="2"/>
            <a:r>
              <a:rPr lang="en-US" b="0" i="0">
                <a:effectLst/>
                <a:latin typeface="Times New Roman" panose="02020603050405020304" pitchFamily="18" charset="0"/>
                <a:cs typeface="Times New Roman" panose="02020603050405020304" pitchFamily="18" charset="0"/>
              </a:rPr>
              <a:t>collection of datasets ready to use, with TensorFlow or other Python ML frameworks, such as Jax.</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92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F6DF35-7F3E-42AE-9830-87EA9AC145B5}"/>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p>
        </p:txBody>
      </p:sp>
      <p:sp>
        <p:nvSpPr>
          <p:cNvPr id="6" name="Slide Number Placeholder 5">
            <a:extLst>
              <a:ext uri="{FF2B5EF4-FFF2-40B4-BE49-F238E27FC236}">
                <a16:creationId xmlns:a16="http://schemas.microsoft.com/office/drawing/2014/main" id="{51914591-9925-4EAD-8967-768FEC7642FA}"/>
              </a:ext>
            </a:extLst>
          </p:cNvPr>
          <p:cNvSpPr>
            <a:spLocks noGrp="1"/>
          </p:cNvSpPr>
          <p:nvPr>
            <p:ph type="sldNum" sz="quarter" idx="12"/>
          </p:nvPr>
        </p:nvSpPr>
        <p:spPr/>
        <p:txBody>
          <a:bodyPr/>
          <a:lstStyle/>
          <a:p>
            <a:fld id="{48F63A3B-78C7-47BE-AE5E-E10140E04643}" type="slidenum">
              <a:rPr lang="en-US" sz="1400" dirty="0">
                <a:solidFill>
                  <a:schemeClr val="tx1"/>
                </a:solidFill>
                <a:latin typeface="Times New Roman"/>
                <a:cs typeface="Times New Roman"/>
              </a:rPr>
              <a:t>6</a:t>
            </a:fld>
            <a:endParaRPr lang="en-US" sz="1400">
              <a:solidFill>
                <a:schemeClr val="tx1"/>
              </a:solidFill>
              <a:latin typeface="Times New Roman"/>
              <a:cs typeface="Times New Roman"/>
            </a:endParaRPr>
          </a:p>
        </p:txBody>
      </p:sp>
      <p:sp>
        <p:nvSpPr>
          <p:cNvPr id="8" name="TextBox 7">
            <a:extLst>
              <a:ext uri="{FF2B5EF4-FFF2-40B4-BE49-F238E27FC236}">
                <a16:creationId xmlns:a16="http://schemas.microsoft.com/office/drawing/2014/main" id="{ABCAC705-F863-4074-942F-AA834144A56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0" name="Rectangle 9">
            <a:extLst>
              <a:ext uri="{FF2B5EF4-FFF2-40B4-BE49-F238E27FC236}">
                <a16:creationId xmlns:a16="http://schemas.microsoft.com/office/drawing/2014/main" id="{1B6B1F6C-E4C3-4A22-BE1A-3601E57A122B}"/>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9B901-66C1-416B-9B8E-D380A0012763}"/>
              </a:ext>
            </a:extLst>
          </p:cNvPr>
          <p:cNvSpPr/>
          <p:nvPr/>
        </p:nvSpPr>
        <p:spPr>
          <a:xfrm>
            <a:off x="0" y="6724650"/>
            <a:ext cx="12192000" cy="1333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E3726E6E-BE23-4010-8F0C-72106CA70F6E}"/>
              </a:ext>
            </a:extLst>
          </p:cNvPr>
          <p:cNvPicPr>
            <a:picLocks noChangeAspect="1"/>
          </p:cNvPicPr>
          <p:nvPr/>
        </p:nvPicPr>
        <p:blipFill>
          <a:blip r:embed="rId2"/>
          <a:stretch>
            <a:fillRect/>
          </a:stretch>
        </p:blipFill>
        <p:spPr>
          <a:xfrm>
            <a:off x="4762" y="4762"/>
            <a:ext cx="733425" cy="733425"/>
          </a:xfrm>
          <a:prstGeom prst="rect">
            <a:avLst/>
          </a:prstGeom>
        </p:spPr>
      </p:pic>
      <p:sp>
        <p:nvSpPr>
          <p:cNvPr id="13" name="TextBox 12">
            <a:extLst>
              <a:ext uri="{FF2B5EF4-FFF2-40B4-BE49-F238E27FC236}">
                <a16:creationId xmlns:a16="http://schemas.microsoft.com/office/drawing/2014/main" id="{C3811B78-9D0A-4385-84D3-F74F40E56A42}"/>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16" name="Title 41">
            <a:extLst>
              <a:ext uri="{FF2B5EF4-FFF2-40B4-BE49-F238E27FC236}">
                <a16:creationId xmlns:a16="http://schemas.microsoft.com/office/drawing/2014/main" id="{7EB33C09-22E1-4C9D-B4D9-DE7758D472E6}"/>
              </a:ext>
            </a:extLst>
          </p:cNvPr>
          <p:cNvSpPr>
            <a:spLocks noGrp="1"/>
          </p:cNvSpPr>
          <p:nvPr>
            <p:ph type="title"/>
          </p:nvPr>
        </p:nvSpPr>
        <p:spPr>
          <a:xfrm>
            <a:off x="838200" y="460375"/>
            <a:ext cx="10515600" cy="1325563"/>
          </a:xfrm>
        </p:spPr>
        <p:txBody>
          <a:bodyPr/>
          <a:lstStyle/>
          <a:p>
            <a:pPr algn="ctr"/>
            <a:r>
              <a:rPr lang="en-US">
                <a:latin typeface="Times New Roman"/>
                <a:cs typeface="Calibri Light" panose="020F0302020204030204"/>
              </a:rPr>
              <a:t>Database Upload</a:t>
            </a:r>
          </a:p>
        </p:txBody>
      </p:sp>
      <p:pic>
        <p:nvPicPr>
          <p:cNvPr id="4" name="Content Placeholder 3">
            <a:extLst>
              <a:ext uri="{FF2B5EF4-FFF2-40B4-BE49-F238E27FC236}">
                <a16:creationId xmlns:a16="http://schemas.microsoft.com/office/drawing/2014/main" id="{45B7CC07-DF37-4D4C-88FA-01420226E581}"/>
              </a:ext>
            </a:extLst>
          </p:cNvPr>
          <p:cNvPicPr>
            <a:picLocks noGrp="1" noChangeAspect="1"/>
          </p:cNvPicPr>
          <p:nvPr>
            <p:ph idx="1"/>
          </p:nvPr>
        </p:nvPicPr>
        <p:blipFill>
          <a:blip r:embed="rId3"/>
          <a:stretch>
            <a:fillRect/>
          </a:stretch>
        </p:blipFill>
        <p:spPr>
          <a:xfrm>
            <a:off x="948244" y="2282835"/>
            <a:ext cx="10295512" cy="3436918"/>
          </a:xfrm>
        </p:spPr>
      </p:pic>
    </p:spTree>
    <p:extLst>
      <p:ext uri="{BB962C8B-B14F-4D97-AF65-F5344CB8AC3E}">
        <p14:creationId xmlns:p14="http://schemas.microsoft.com/office/powerpoint/2010/main" val="330131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5CA98A-9510-408E-80D4-CC56FFB36840}"/>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Alexa </a:t>
            </a:r>
            <a:r>
              <a:rPr lang="en-US" sz="1400" err="1">
                <a:latin typeface="Times New Roman"/>
                <a:cs typeface="Calibri"/>
              </a:rPr>
              <a:t>Manssa</a:t>
            </a:r>
            <a:endParaRPr lang="en-US" sz="1400" err="1">
              <a:latin typeface="Times New Roman"/>
              <a:cs typeface="Times New Roman"/>
            </a:endParaRPr>
          </a:p>
        </p:txBody>
      </p:sp>
      <p:sp>
        <p:nvSpPr>
          <p:cNvPr id="7" name="Slide Number Placeholder 5">
            <a:extLst>
              <a:ext uri="{FF2B5EF4-FFF2-40B4-BE49-F238E27FC236}">
                <a16:creationId xmlns:a16="http://schemas.microsoft.com/office/drawing/2014/main" id="{30EECBC9-4F7D-4D33-AC8E-6BB04F468CCF}"/>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7</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3466CE4B-3D4B-4ABB-820D-785E756F6A56}"/>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5698DF21-3283-4A60-AFD2-C00442EF65F4}"/>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FCB9CD2-F24D-464B-8687-37B8ACE58822}"/>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70767878-12E4-4772-806B-4F7F0E0DE19D}"/>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0" name="Content Placeholder 42">
            <a:extLst>
              <a:ext uri="{FF2B5EF4-FFF2-40B4-BE49-F238E27FC236}">
                <a16:creationId xmlns:a16="http://schemas.microsoft.com/office/drawing/2014/main" id="{CD6F8AD7-FFBF-43FB-92B7-A3AA2C7494F0}"/>
              </a:ext>
            </a:extLst>
          </p:cNvPr>
          <p:cNvSpPr>
            <a:spLocks noGrp="1"/>
          </p:cNvSpPr>
          <p:nvPr>
            <p:ph idx="1"/>
          </p:nvPr>
        </p:nvSpPr>
        <p:spPr>
          <a:xfrm>
            <a:off x="5827020" y="936303"/>
            <a:ext cx="5526779" cy="5240660"/>
          </a:xfrm>
        </p:spPr>
        <p:txBody>
          <a:bodyPr vert="horz" lIns="91440" tIns="45720" rIns="91440" bIns="45720" rtlCol="0" anchor="t">
            <a:normAutofit/>
          </a:bodyPr>
          <a:lstStyle/>
          <a:p>
            <a:pPr lvl="1"/>
            <a:r>
              <a:rPr lang="en-US" sz="1600">
                <a:latin typeface="Times New Roman"/>
                <a:cs typeface="Times New Roman"/>
              </a:rPr>
              <a:t>Program starts</a:t>
            </a:r>
          </a:p>
          <a:p>
            <a:pPr marL="457200" lvl="1" indent="0">
              <a:buNone/>
            </a:pPr>
            <a:endParaRPr lang="en-US" sz="1600">
              <a:latin typeface="Times New Roman"/>
              <a:cs typeface="Times New Roman"/>
            </a:endParaRPr>
          </a:p>
          <a:p>
            <a:pPr lvl="1"/>
            <a:r>
              <a:rPr lang="en-US" sz="1600">
                <a:latin typeface="Times New Roman"/>
                <a:cs typeface="Times New Roman"/>
              </a:rPr>
              <a:t>Inputs are images from databases and live camera feed</a:t>
            </a:r>
          </a:p>
          <a:p>
            <a:pPr lvl="1"/>
            <a:endParaRPr lang="en-US" sz="1600">
              <a:latin typeface="Times New Roman"/>
              <a:cs typeface="Times New Roman"/>
            </a:endParaRPr>
          </a:p>
          <a:p>
            <a:pPr lvl="1"/>
            <a:r>
              <a:rPr lang="en-US" sz="1600">
                <a:latin typeface="Times New Roman"/>
                <a:cs typeface="Times New Roman"/>
              </a:rPr>
              <a:t>1</a:t>
            </a:r>
            <a:r>
              <a:rPr lang="en-US" sz="1600" baseline="30000">
                <a:latin typeface="Times New Roman"/>
                <a:cs typeface="Times New Roman"/>
              </a:rPr>
              <a:t>st</a:t>
            </a:r>
            <a:r>
              <a:rPr lang="en-US" sz="1600">
                <a:latin typeface="Times New Roman"/>
                <a:cs typeface="Times New Roman"/>
              </a:rPr>
              <a:t> process is using database images to get familiar with features/aspects of figures and categorize them (deep learning)</a:t>
            </a:r>
          </a:p>
          <a:p>
            <a:pPr lvl="1"/>
            <a:r>
              <a:rPr lang="en-US" sz="1600">
                <a:latin typeface="Times New Roman"/>
                <a:cs typeface="Times New Roman"/>
              </a:rPr>
              <a:t>2</a:t>
            </a:r>
            <a:r>
              <a:rPr lang="en-US" sz="1600" baseline="30000">
                <a:latin typeface="Times New Roman"/>
                <a:cs typeface="Times New Roman"/>
              </a:rPr>
              <a:t>nd</a:t>
            </a:r>
            <a:r>
              <a:rPr lang="en-US" sz="1600">
                <a:latin typeface="Times New Roman"/>
                <a:cs typeface="Times New Roman"/>
              </a:rPr>
              <a:t> process is using those features and comparing them to live footage to identify similarities</a:t>
            </a:r>
          </a:p>
          <a:p>
            <a:pPr lvl="1"/>
            <a:endParaRPr lang="en-US" sz="1600">
              <a:latin typeface="Times New Roman"/>
              <a:cs typeface="Times New Roman"/>
            </a:endParaRPr>
          </a:p>
          <a:p>
            <a:pPr lvl="1"/>
            <a:r>
              <a:rPr lang="en-US" sz="1600">
                <a:latin typeface="Times New Roman"/>
                <a:cs typeface="Times New Roman"/>
              </a:rPr>
              <a:t>Program decides if any features in camera feed are similar or match any features it has collected from database</a:t>
            </a:r>
          </a:p>
          <a:p>
            <a:pPr lvl="1"/>
            <a:endParaRPr lang="en-US" sz="1600">
              <a:latin typeface="Times New Roman"/>
              <a:cs typeface="Times New Roman"/>
            </a:endParaRPr>
          </a:p>
          <a:p>
            <a:pPr lvl="1"/>
            <a:r>
              <a:rPr lang="en-US" sz="1600">
                <a:latin typeface="Times New Roman"/>
                <a:cs typeface="Times New Roman"/>
              </a:rPr>
              <a:t>If similarities are spotted, output name of object and how certain it is</a:t>
            </a:r>
          </a:p>
          <a:p>
            <a:pPr lvl="1"/>
            <a:endParaRPr lang="en-US" sz="1600">
              <a:latin typeface="Times New Roman"/>
              <a:cs typeface="Times New Roman"/>
            </a:endParaRPr>
          </a:p>
          <a:p>
            <a:pPr lvl="1"/>
            <a:r>
              <a:rPr lang="en-US" sz="1600">
                <a:latin typeface="Times New Roman"/>
                <a:cs typeface="Times New Roman"/>
              </a:rPr>
              <a:t>Program stops when user closes application</a:t>
            </a:r>
          </a:p>
        </p:txBody>
      </p:sp>
      <p:pic>
        <p:nvPicPr>
          <p:cNvPr id="3" name="Picture 3" descr="Diagram&#10;&#10;Description automatically generated">
            <a:extLst>
              <a:ext uri="{FF2B5EF4-FFF2-40B4-BE49-F238E27FC236}">
                <a16:creationId xmlns:a16="http://schemas.microsoft.com/office/drawing/2014/main" id="{7FE41B52-878E-6360-A1F7-D6BC8A522109}"/>
              </a:ext>
            </a:extLst>
          </p:cNvPr>
          <p:cNvPicPr>
            <a:picLocks noChangeAspect="1"/>
          </p:cNvPicPr>
          <p:nvPr/>
        </p:nvPicPr>
        <p:blipFill>
          <a:blip r:embed="rId3"/>
          <a:stretch>
            <a:fillRect/>
          </a:stretch>
        </p:blipFill>
        <p:spPr>
          <a:xfrm>
            <a:off x="667555" y="786438"/>
            <a:ext cx="5157988" cy="5531968"/>
          </a:xfrm>
          <a:prstGeom prst="rect">
            <a:avLst/>
          </a:prstGeom>
        </p:spPr>
      </p:pic>
    </p:spTree>
    <p:extLst>
      <p:ext uri="{BB962C8B-B14F-4D97-AF65-F5344CB8AC3E}">
        <p14:creationId xmlns:p14="http://schemas.microsoft.com/office/powerpoint/2010/main" val="367820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9B7DFE-F3D2-497D-838D-84DA6BE1C144}"/>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Leila Alamos</a:t>
            </a:r>
          </a:p>
        </p:txBody>
      </p:sp>
      <p:sp>
        <p:nvSpPr>
          <p:cNvPr id="7" name="Slide Number Placeholder 5">
            <a:extLst>
              <a:ext uri="{FF2B5EF4-FFF2-40B4-BE49-F238E27FC236}">
                <a16:creationId xmlns:a16="http://schemas.microsoft.com/office/drawing/2014/main" id="{4C836BD8-DEA3-4674-A496-A2F85CF086FD}"/>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8</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341462B1-D415-40E3-9B08-AA8FB442E3BF}"/>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CF7CD209-F8C0-432B-B9DA-17C87E6982CB}"/>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F55047-713E-4A1E-9561-950D88C7D306}"/>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00B8D861-DCF7-4954-91EB-1B1B7D8B4DE1}"/>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14C34A02-D336-4C14-9766-70AEFE004D54}"/>
              </a:ext>
            </a:extLst>
          </p:cNvPr>
          <p:cNvSpPr txBox="1"/>
          <p:nvPr/>
        </p:nvSpPr>
        <p:spPr>
          <a:xfrm>
            <a:off x="1178560" y="194056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What is GitHub?</a:t>
            </a:r>
          </a:p>
        </p:txBody>
      </p:sp>
      <p:sp>
        <p:nvSpPr>
          <p:cNvPr id="4" name="TextBox 3">
            <a:extLst>
              <a:ext uri="{FF2B5EF4-FFF2-40B4-BE49-F238E27FC236}">
                <a16:creationId xmlns:a16="http://schemas.microsoft.com/office/drawing/2014/main" id="{E4F40BF6-DC37-4F83-94A3-1AC22C9B0AAF}"/>
              </a:ext>
            </a:extLst>
          </p:cNvPr>
          <p:cNvSpPr txBox="1"/>
          <p:nvPr/>
        </p:nvSpPr>
        <p:spPr>
          <a:xfrm>
            <a:off x="2418080" y="853440"/>
            <a:ext cx="632968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Times New Roman"/>
                <a:cs typeface="Times New Roman"/>
              </a:rPr>
              <a:t>How will we collaborate?</a:t>
            </a:r>
          </a:p>
        </p:txBody>
      </p:sp>
      <p:pic>
        <p:nvPicPr>
          <p:cNvPr id="3" name="Picture 5" descr="Text&#10;&#10;Description automatically generated">
            <a:extLst>
              <a:ext uri="{FF2B5EF4-FFF2-40B4-BE49-F238E27FC236}">
                <a16:creationId xmlns:a16="http://schemas.microsoft.com/office/drawing/2014/main" id="{A103DFAD-9D97-4971-A5F3-6812A33757C9}"/>
              </a:ext>
            </a:extLst>
          </p:cNvPr>
          <p:cNvPicPr>
            <a:picLocks noChangeAspect="1"/>
          </p:cNvPicPr>
          <p:nvPr/>
        </p:nvPicPr>
        <p:blipFill>
          <a:blip r:embed="rId3"/>
          <a:stretch>
            <a:fillRect/>
          </a:stretch>
        </p:blipFill>
        <p:spPr>
          <a:xfrm>
            <a:off x="5720080" y="2169483"/>
            <a:ext cx="5689600" cy="3179433"/>
          </a:xfrm>
          <a:prstGeom prst="rect">
            <a:avLst/>
          </a:prstGeom>
        </p:spPr>
      </p:pic>
      <p:sp>
        <p:nvSpPr>
          <p:cNvPr id="6" name="TextBox 5">
            <a:extLst>
              <a:ext uri="{FF2B5EF4-FFF2-40B4-BE49-F238E27FC236}">
                <a16:creationId xmlns:a16="http://schemas.microsoft.com/office/drawing/2014/main" id="{BB9F0111-2B48-460B-BFA3-0DD7B428B4E2}"/>
              </a:ext>
            </a:extLst>
          </p:cNvPr>
          <p:cNvSpPr txBox="1"/>
          <p:nvPr/>
        </p:nvSpPr>
        <p:spPr>
          <a:xfrm>
            <a:off x="1178459" y="2747727"/>
            <a:ext cx="356555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latin typeface="Times New Roman"/>
                <a:ea typeface="+mn-lt"/>
                <a:cs typeface="+mn-lt"/>
              </a:rPr>
              <a:t>GitHub is a cloud-based service that helps users manage their code, as well as track and control changes to their code.</a:t>
            </a:r>
          </a:p>
          <a:p>
            <a:endParaRPr lang="en-US" sz="2200">
              <a:latin typeface="Times New Roman"/>
              <a:ea typeface="+mn-lt"/>
              <a:cs typeface="+mn-lt"/>
            </a:endParaRPr>
          </a:p>
          <a:p>
            <a:pPr marL="285750" indent="-285750">
              <a:buFont typeface="Arial"/>
              <a:buChar char="•"/>
            </a:pPr>
            <a:r>
              <a:rPr lang="en-US" sz="2200">
                <a:latin typeface="Times New Roman"/>
                <a:ea typeface="+mn-lt"/>
                <a:cs typeface="+mn-lt"/>
              </a:rPr>
              <a:t>Aids collaboration amongst users to work on one code together</a:t>
            </a:r>
          </a:p>
        </p:txBody>
      </p:sp>
    </p:spTree>
    <p:extLst>
      <p:ext uri="{BB962C8B-B14F-4D97-AF65-F5344CB8AC3E}">
        <p14:creationId xmlns:p14="http://schemas.microsoft.com/office/powerpoint/2010/main" val="1542946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1C1706-943E-4FED-8DED-CD86CBEF7501}"/>
              </a:ext>
            </a:extLst>
          </p:cNvPr>
          <p:cNvSpPr txBox="1"/>
          <p:nvPr/>
        </p:nvSpPr>
        <p:spPr>
          <a:xfrm>
            <a:off x="790575" y="63531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Calibri"/>
              </a:rPr>
              <a:t>Presenter: Leila Alamos</a:t>
            </a:r>
          </a:p>
        </p:txBody>
      </p:sp>
      <p:sp>
        <p:nvSpPr>
          <p:cNvPr id="7" name="Slide Number Placeholder 5">
            <a:extLst>
              <a:ext uri="{FF2B5EF4-FFF2-40B4-BE49-F238E27FC236}">
                <a16:creationId xmlns:a16="http://schemas.microsoft.com/office/drawing/2014/main" id="{E43D7E97-2DD1-44A7-8A23-D4693D7838DE}"/>
              </a:ext>
            </a:extLst>
          </p:cNvPr>
          <p:cNvSpPr>
            <a:spLocks noGrp="1"/>
          </p:cNvSpPr>
          <p:nvPr>
            <p:ph type="sldNum" sz="quarter" idx="12"/>
          </p:nvPr>
        </p:nvSpPr>
        <p:spPr>
          <a:xfrm>
            <a:off x="8610600" y="6356350"/>
            <a:ext cx="2743200" cy="365125"/>
          </a:xfrm>
        </p:spPr>
        <p:txBody>
          <a:bodyPr/>
          <a:lstStyle/>
          <a:p>
            <a:fld id="{48F63A3B-78C7-47BE-AE5E-E10140E04643}" type="slidenum">
              <a:rPr lang="en-US" sz="1400" dirty="0">
                <a:solidFill>
                  <a:schemeClr val="tx1"/>
                </a:solidFill>
                <a:latin typeface="Times New Roman"/>
                <a:cs typeface="Times New Roman"/>
              </a:rPr>
              <a:t>9</a:t>
            </a:fld>
            <a:endParaRPr lang="en-US" sz="1400">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AAAAF266-8D30-4E46-A7C6-E9107A245041}"/>
              </a:ext>
            </a:extLst>
          </p:cNvPr>
          <p:cNvSpPr txBox="1"/>
          <p:nvPr/>
        </p:nvSpPr>
        <p:spPr>
          <a:xfrm>
            <a:off x="4514850" y="6353174"/>
            <a:ext cx="3162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Calibri"/>
              </a:rPr>
              <a:t>MA305 – Intro. To Scientific Computing</a:t>
            </a:r>
          </a:p>
        </p:txBody>
      </p:sp>
      <p:sp>
        <p:nvSpPr>
          <p:cNvPr id="11" name="Rectangle 10">
            <a:extLst>
              <a:ext uri="{FF2B5EF4-FFF2-40B4-BE49-F238E27FC236}">
                <a16:creationId xmlns:a16="http://schemas.microsoft.com/office/drawing/2014/main" id="{E83E70DC-8946-4D0F-9997-9789FE358A56}"/>
              </a:ext>
            </a:extLst>
          </p:cNvPr>
          <p:cNvSpPr/>
          <p:nvPr/>
        </p:nvSpPr>
        <p:spPr>
          <a:xfrm>
            <a:off x="0" y="0"/>
            <a:ext cx="12192000" cy="71437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CF798C-0850-4534-A4C7-2AD6A78995B5}"/>
              </a:ext>
            </a:extLst>
          </p:cNvPr>
          <p:cNvPicPr>
            <a:picLocks noChangeAspect="1"/>
          </p:cNvPicPr>
          <p:nvPr/>
        </p:nvPicPr>
        <p:blipFill>
          <a:blip r:embed="rId2"/>
          <a:stretch>
            <a:fillRect/>
          </a:stretch>
        </p:blipFill>
        <p:spPr>
          <a:xfrm>
            <a:off x="4762" y="4762"/>
            <a:ext cx="733425" cy="733425"/>
          </a:xfrm>
          <a:prstGeom prst="rect">
            <a:avLst/>
          </a:prstGeom>
        </p:spPr>
      </p:pic>
      <p:sp>
        <p:nvSpPr>
          <p:cNvPr id="15" name="TextBox 14">
            <a:extLst>
              <a:ext uri="{FF2B5EF4-FFF2-40B4-BE49-F238E27FC236}">
                <a16:creationId xmlns:a16="http://schemas.microsoft.com/office/drawing/2014/main" id="{FEC0BC82-9F11-49A8-BD45-FD24DF866998}"/>
              </a:ext>
            </a:extLst>
          </p:cNvPr>
          <p:cNvSpPr txBox="1"/>
          <p:nvPr/>
        </p:nvSpPr>
        <p:spPr>
          <a:xfrm>
            <a:off x="733425" y="1238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Embry-Riddle Aeronautical University</a:t>
            </a:r>
          </a:p>
          <a:p>
            <a:r>
              <a:rPr lang="en-US" sz="1200">
                <a:latin typeface="Times New Roman"/>
                <a:cs typeface="Calibri"/>
              </a:rPr>
              <a:t>Daytona Beach Campus</a:t>
            </a:r>
          </a:p>
        </p:txBody>
      </p:sp>
      <p:sp>
        <p:nvSpPr>
          <p:cNvPr id="2" name="TextBox 1">
            <a:extLst>
              <a:ext uri="{FF2B5EF4-FFF2-40B4-BE49-F238E27FC236}">
                <a16:creationId xmlns:a16="http://schemas.microsoft.com/office/drawing/2014/main" id="{8FC30C2D-58C7-41AF-8029-7950FE30626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8895EC9A-5FB0-4EE3-A529-E1A75A6C805D}"/>
              </a:ext>
            </a:extLst>
          </p:cNvPr>
          <p:cNvSpPr txBox="1"/>
          <p:nvPr/>
        </p:nvSpPr>
        <p:spPr>
          <a:xfrm>
            <a:off x="3383280" y="873760"/>
            <a:ext cx="54356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Times New Roman"/>
                <a:cs typeface="Times New Roman"/>
              </a:rPr>
              <a:t>How is GitHub used?</a:t>
            </a:r>
          </a:p>
        </p:txBody>
      </p:sp>
      <p:sp>
        <p:nvSpPr>
          <p:cNvPr id="4" name="TextBox 3">
            <a:extLst>
              <a:ext uri="{FF2B5EF4-FFF2-40B4-BE49-F238E27FC236}">
                <a16:creationId xmlns:a16="http://schemas.microsoft.com/office/drawing/2014/main" id="{5AEB2C91-F00E-4CE5-BFFC-A5452CCEB7FA}"/>
              </a:ext>
            </a:extLst>
          </p:cNvPr>
          <p:cNvSpPr txBox="1"/>
          <p:nvPr/>
        </p:nvSpPr>
        <p:spPr>
          <a:xfrm>
            <a:off x="6286123" y="1948003"/>
            <a:ext cx="5459239"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mn-lt"/>
                <a:cs typeface="+mn-lt"/>
              </a:rPr>
              <a:t>Step 1</a:t>
            </a:r>
            <a:r>
              <a:rPr lang="en-US" sz="1600">
                <a:ea typeface="+mn-lt"/>
                <a:cs typeface="+mn-lt"/>
              </a:rPr>
              <a:t> — Create a Repository. A  repository stores everything essential to a specific project including different files you would need for your code.</a:t>
            </a:r>
          </a:p>
          <a:p>
            <a:pPr marL="285750" indent="-285750">
              <a:buFont typeface="Arial"/>
              <a:buChar char="•"/>
            </a:pPr>
            <a:r>
              <a:rPr lang="en-US" sz="1600" b="1">
                <a:ea typeface="+mn-lt"/>
                <a:cs typeface="+mn-lt"/>
              </a:rPr>
              <a:t>Step 2</a:t>
            </a:r>
            <a:r>
              <a:rPr lang="en-US" sz="1600">
                <a:ea typeface="+mn-lt"/>
                <a:cs typeface="+mn-lt"/>
              </a:rPr>
              <a:t> — Create a branch. Branching enables you to edit multiple versions of a repository at once. Your repository automatically has a main branch called </a:t>
            </a:r>
            <a:r>
              <a:rPr lang="en-US" sz="1600" b="1">
                <a:ea typeface="+mn-lt"/>
                <a:cs typeface="+mn-lt"/>
              </a:rPr>
              <a:t>master</a:t>
            </a:r>
            <a:r>
              <a:rPr lang="en-US" sz="1600">
                <a:ea typeface="+mn-lt"/>
                <a:cs typeface="+mn-lt"/>
              </a:rPr>
              <a:t>. You can work on several different branches in order to make edits before saving them to the master branch.</a:t>
            </a:r>
          </a:p>
          <a:p>
            <a:pPr marL="285750" indent="-285750">
              <a:buFont typeface="Arial"/>
              <a:buChar char="•"/>
            </a:pPr>
            <a:r>
              <a:rPr lang="en-US" sz="1600" b="1">
                <a:ea typeface="+mn-lt"/>
                <a:cs typeface="+mn-lt"/>
              </a:rPr>
              <a:t>Step 3</a:t>
            </a:r>
            <a:r>
              <a:rPr lang="en-US" sz="1600">
                <a:ea typeface="+mn-lt"/>
                <a:cs typeface="+mn-lt"/>
              </a:rPr>
              <a:t> — Team members will add edits/ changes to their code in their respective branches.</a:t>
            </a:r>
            <a:endParaRPr lang="en-US" sz="1600">
              <a:cs typeface="Calibri"/>
            </a:endParaRPr>
          </a:p>
          <a:p>
            <a:pPr marL="285750" indent="-285750">
              <a:buFont typeface="Arial"/>
              <a:buChar char="•"/>
            </a:pPr>
            <a:r>
              <a:rPr lang="en-US" sz="1600" b="1">
                <a:ea typeface="+mn-lt"/>
                <a:cs typeface="+mn-lt"/>
              </a:rPr>
              <a:t>Step 4</a:t>
            </a:r>
            <a:r>
              <a:rPr lang="en-US" sz="1600">
                <a:ea typeface="+mn-lt"/>
                <a:cs typeface="+mn-lt"/>
              </a:rPr>
              <a:t> — Team members will open a pull request in which users can assign other team members to review content changes.</a:t>
            </a:r>
            <a:endParaRPr lang="en-US" sz="1600">
              <a:cs typeface="Calibri"/>
            </a:endParaRPr>
          </a:p>
          <a:p>
            <a:pPr marL="285750" indent="-285750">
              <a:buFont typeface="Arial"/>
              <a:buChar char="•"/>
            </a:pPr>
            <a:r>
              <a:rPr lang="en-US" sz="1600" b="1">
                <a:ea typeface="+mn-lt"/>
                <a:cs typeface="+mn-lt"/>
              </a:rPr>
              <a:t>Step 5</a:t>
            </a:r>
            <a:r>
              <a:rPr lang="en-US" sz="1600">
                <a:ea typeface="+mn-lt"/>
                <a:cs typeface="+mn-lt"/>
              </a:rPr>
              <a:t> — Once the reviewers approve the pull request, the commits merge into the main branch and are published on the live site.</a:t>
            </a:r>
            <a:endParaRPr lang="en-US" sz="1600">
              <a:cs typeface="Calibri"/>
            </a:endParaRPr>
          </a:p>
          <a:p>
            <a:pPr algn="l"/>
            <a:endParaRPr lang="en-US" sz="1200">
              <a:cs typeface="Calibri"/>
            </a:endParaRPr>
          </a:p>
        </p:txBody>
      </p:sp>
      <p:pic>
        <p:nvPicPr>
          <p:cNvPr id="6" name="Picture 7" descr="A picture containing text&#10;&#10;Description automatically generated">
            <a:extLst>
              <a:ext uri="{FF2B5EF4-FFF2-40B4-BE49-F238E27FC236}">
                <a16:creationId xmlns:a16="http://schemas.microsoft.com/office/drawing/2014/main" id="{FF032F28-47E0-44C3-AA85-5830071D129F}"/>
              </a:ext>
            </a:extLst>
          </p:cNvPr>
          <p:cNvPicPr>
            <a:picLocks noChangeAspect="1"/>
          </p:cNvPicPr>
          <p:nvPr/>
        </p:nvPicPr>
        <p:blipFill>
          <a:blip r:embed="rId3"/>
          <a:stretch>
            <a:fillRect/>
          </a:stretch>
        </p:blipFill>
        <p:spPr>
          <a:xfrm>
            <a:off x="733331" y="2414673"/>
            <a:ext cx="5240446" cy="2745387"/>
          </a:xfrm>
          <a:prstGeom prst="rect">
            <a:avLst/>
          </a:prstGeom>
        </p:spPr>
      </p:pic>
    </p:spTree>
    <p:extLst>
      <p:ext uri="{BB962C8B-B14F-4D97-AF65-F5344CB8AC3E}">
        <p14:creationId xmlns:p14="http://schemas.microsoft.com/office/powerpoint/2010/main" val="23096894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C7E846DE419143B95E9140F380AF8F" ma:contentTypeVersion="13" ma:contentTypeDescription="Create a new document." ma:contentTypeScope="" ma:versionID="7ac04f2dae2eb6237055e2fe5462f387">
  <xsd:schema xmlns:xsd="http://www.w3.org/2001/XMLSchema" xmlns:xs="http://www.w3.org/2001/XMLSchema" xmlns:p="http://schemas.microsoft.com/office/2006/metadata/properties" xmlns:ns3="58efc076-9ea9-4974-8dac-a910f01c1ba2" xmlns:ns4="e57a516d-be2b-46a3-b599-1719e585e1c9" targetNamespace="http://schemas.microsoft.com/office/2006/metadata/properties" ma:root="true" ma:fieldsID="ca4f3e350b4e667aafc35c4e5caa1bc6" ns3:_="" ns4:_="">
    <xsd:import namespace="58efc076-9ea9-4974-8dac-a910f01c1ba2"/>
    <xsd:import namespace="e57a516d-be2b-46a3-b599-1719e585e1c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fc076-9ea9-4974-8dac-a910f01c1b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7a516d-be2b-46a3-b599-1719e585e1c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2BC762-E59D-4FA9-B4F8-D35143FC2EF5}">
  <ds:schemaRefs>
    <ds:schemaRef ds:uri="58efc076-9ea9-4974-8dac-a910f01c1ba2"/>
    <ds:schemaRef ds:uri="e57a516d-be2b-46a3-b599-1719e585e1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9764BC-DDE0-4E75-A1DC-6BA7ACD885C0}">
  <ds:schemaRefs>
    <ds:schemaRef ds:uri="http://schemas.microsoft.com/sharepoint/v3/contenttype/forms"/>
  </ds:schemaRefs>
</ds:datastoreItem>
</file>

<file path=customXml/itemProps3.xml><?xml version="1.0" encoding="utf-8"?>
<ds:datastoreItem xmlns:ds="http://schemas.openxmlformats.org/officeDocument/2006/customXml" ds:itemID="{ED1A7112-D6FA-45F4-BEE0-8881FF6F24D7}">
  <ds:schemaRefs>
    <ds:schemaRef ds:uri="58efc076-9ea9-4974-8dac-a910f01c1ba2"/>
    <ds:schemaRef ds:uri="e57a516d-be2b-46a3-b599-1719e585e1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Image Processing and Recognition Using Python</vt:lpstr>
      <vt:lpstr>What is Machine Vision?</vt:lpstr>
      <vt:lpstr>Python Code Approach</vt:lpstr>
      <vt:lpstr>Real World Applications</vt:lpstr>
      <vt:lpstr>Database Research</vt:lpstr>
      <vt:lpstr>Database Upload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Camera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Hanrahan</dc:creator>
  <cp:revision>1</cp:revision>
  <dcterms:created xsi:type="dcterms:W3CDTF">2022-01-31T18:23:34Z</dcterms:created>
  <dcterms:modified xsi:type="dcterms:W3CDTF">2022-04-20T16:46:56Z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0x01010084C7E846DE419143B95E9140F380AF8F</vt:lpwstr>
  </property>
</Properties>
</file>